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6" d="100"/>
          <a:sy n="76" d="100"/>
        </p:scale>
        <p:origin x="69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12BDCD-465D-4083-BD1A-2AAE5B5B6B2A}" type="datetimeFigureOut">
              <a:rPr lang="en-US" smtClean="0"/>
              <a:t>1/26/2017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9C51D4-9A2A-46C5-B02F-FC3D23AB9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222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8F3DF-CF08-420C-BE51-8D245A2BC553}" type="datetimeFigureOut">
              <a:rPr lang="en-US" smtClean="0"/>
              <a:t>1/26/2017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E9D7C-43D0-4C1D-AA38-1D6E00652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581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8F3DF-CF08-420C-BE51-8D245A2BC553}" type="datetimeFigureOut">
              <a:rPr lang="en-US" smtClean="0"/>
              <a:t>1/26/2017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E9D7C-43D0-4C1D-AA38-1D6E00652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198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8F3DF-CF08-420C-BE51-8D245A2BC553}" type="datetimeFigureOut">
              <a:rPr lang="en-US" smtClean="0"/>
              <a:t>1/26/2017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E9D7C-43D0-4C1D-AA38-1D6E00652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634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8F3DF-CF08-420C-BE51-8D245A2BC553}" type="datetimeFigureOut">
              <a:rPr lang="en-US" smtClean="0"/>
              <a:t>1/26/2017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E9D7C-43D0-4C1D-AA38-1D6E00652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73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8F3DF-CF08-420C-BE51-8D245A2BC553}" type="datetimeFigureOut">
              <a:rPr lang="en-US" smtClean="0"/>
              <a:t>1/26/2017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E9D7C-43D0-4C1D-AA38-1D6E00652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431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8F3DF-CF08-420C-BE51-8D245A2BC553}" type="datetimeFigureOut">
              <a:rPr lang="en-US" smtClean="0"/>
              <a:t>1/26/2017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E9D7C-43D0-4C1D-AA38-1D6E00652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179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8F3DF-CF08-420C-BE51-8D245A2BC553}" type="datetimeFigureOut">
              <a:rPr lang="en-US" smtClean="0"/>
              <a:t>1/26/2017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E9D7C-43D0-4C1D-AA38-1D6E00652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349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8F3DF-CF08-420C-BE51-8D245A2BC553}" type="datetimeFigureOut">
              <a:rPr lang="en-US" smtClean="0"/>
              <a:t>1/26/2017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E9D7C-43D0-4C1D-AA38-1D6E00652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687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8F3DF-CF08-420C-BE51-8D245A2BC553}" type="datetimeFigureOut">
              <a:rPr lang="en-US" smtClean="0"/>
              <a:t>1/26/2017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E9D7C-43D0-4C1D-AA38-1D6E00652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410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8F3DF-CF08-420C-BE51-8D245A2BC553}" type="datetimeFigureOut">
              <a:rPr lang="en-US" smtClean="0"/>
              <a:t>1/26/2017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E9D7C-43D0-4C1D-AA38-1D6E00652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239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8F3DF-CF08-420C-BE51-8D245A2BC553}" type="datetimeFigureOut">
              <a:rPr lang="en-US" smtClean="0"/>
              <a:t>1/26/2017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E9D7C-43D0-4C1D-AA38-1D6E00652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996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8F3DF-CF08-420C-BE51-8D245A2BC553}" type="datetimeFigureOut">
              <a:rPr lang="en-US" smtClean="0"/>
              <a:t>1/26/2017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DE9D7C-43D0-4C1D-AA38-1D6E00652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267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Calculations for Quantum Zeno effect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38200" y="1690688"/>
            <a:ext cx="102912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Start with the simple model where the measurement is instantaneous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Compare with the solution of 3-state density matrix where transitions from 2 to 3 measure the population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calculations have Omega = 2 pi 1 MHz</a:t>
            </a:r>
          </a:p>
        </p:txBody>
      </p:sp>
    </p:spTree>
    <p:extLst>
      <p:ext uri="{BB962C8B-B14F-4D97-AF65-F5344CB8AC3E}">
        <p14:creationId xmlns:p14="http://schemas.microsoft.com/office/powerpoint/2010/main" val="2948198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Behavior of excited population vs 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302326" y="5938935"/>
            <a:ext cx="72734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is the number of measurements including the final time. N=1 means measurement at final time, N= 2 at ½ final time and final time.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Etc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Notice changing y-scale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6935"/>
            <a:ext cx="6096000" cy="4572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063" y="1366935"/>
            <a:ext cx="6096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291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Behavior of excited population vs 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302326" y="5938935"/>
            <a:ext cx="72734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is the number of measurements including the final time. N=1 means measurement at final time, N= 2 at ½ final time and final time.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Etc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Notice changing y-scale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6935"/>
            <a:ext cx="6096000" cy="4572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063" y="1366935"/>
            <a:ext cx="6096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9403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6935"/>
            <a:ext cx="6096000" cy="4572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Behavior of excited population vs 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302326" y="5938935"/>
            <a:ext cx="72734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is the number of measurements including the final time. N=1 means measurement at final time, N= 2 at ½ final time and final time.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Etc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Notice changing y-scale</a:t>
            </a:r>
          </a:p>
        </p:txBody>
      </p:sp>
    </p:spTree>
    <p:extLst>
      <p:ext uri="{BB962C8B-B14F-4D97-AF65-F5344CB8AC3E}">
        <p14:creationId xmlns:p14="http://schemas.microsoft.com/office/powerpoint/2010/main" val="10675005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366935"/>
            <a:ext cx="6096000" cy="4572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6935"/>
            <a:ext cx="6096000" cy="4572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Behavior of final excited population vs 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302326" y="5938935"/>
            <a:ext cx="72734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is the number of measurements including the final time. N=1 means measurement at final time, N= 2 at ½ final time and final time.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Etc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Notice going to zero linearly in 1/N</a:t>
            </a:r>
          </a:p>
        </p:txBody>
      </p:sp>
    </p:spTree>
    <p:extLst>
      <p:ext uri="{BB962C8B-B14F-4D97-AF65-F5344CB8AC3E}">
        <p14:creationId xmlns:p14="http://schemas.microsoft.com/office/powerpoint/2010/main" val="32345619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2136" y="1366935"/>
            <a:ext cx="6096000" cy="4572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6935"/>
            <a:ext cx="6096000" cy="4572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State Density matrix calculation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302326" y="5938935"/>
            <a:ext cx="72734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Left plot is from 3-state density matrix. Right is the corresponding plot for the simple model</a:t>
            </a:r>
          </a:p>
        </p:txBody>
      </p:sp>
    </p:spTree>
    <p:extLst>
      <p:ext uri="{BB962C8B-B14F-4D97-AF65-F5344CB8AC3E}">
        <p14:creationId xmlns:p14="http://schemas.microsoft.com/office/powerpoint/2010/main" val="42749342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6935"/>
            <a:ext cx="6096000" cy="4572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Direct comparison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302326" y="5938935"/>
            <a:ext cx="72734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Density matrix is slightly lower because the measurement laser has width in time and starts the measurement process a little early</a:t>
            </a:r>
          </a:p>
        </p:txBody>
      </p:sp>
    </p:spTree>
    <p:extLst>
      <p:ext uri="{BB962C8B-B14F-4D97-AF65-F5344CB8AC3E}">
        <p14:creationId xmlns:p14="http://schemas.microsoft.com/office/powerpoint/2010/main" val="30029985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6935"/>
            <a:ext cx="6096000" cy="4572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Off-diagonal density matrix element 1,2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302326" y="5938935"/>
            <a:ext cx="72734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Notice the off diagonal rho_12 goes to zero at each measurement 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as predicted!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29129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963</TotalTime>
  <Words>278</Words>
  <Application>Microsoft Office PowerPoint</Application>
  <PresentationFormat>Widescreen</PresentationFormat>
  <Paragraphs>23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Office Theme</vt:lpstr>
      <vt:lpstr>Calculations for Quantum Zeno effect</vt:lpstr>
      <vt:lpstr>Behavior of excited population vs t</vt:lpstr>
      <vt:lpstr>Behavior of excited population vs t</vt:lpstr>
      <vt:lpstr>Behavior of excited population vs t</vt:lpstr>
      <vt:lpstr>Behavior of final excited population vs N</vt:lpstr>
      <vt:lpstr>3 State Density matrix calculation </vt:lpstr>
      <vt:lpstr>Direct comparison</vt:lpstr>
      <vt:lpstr>Off-diagonal density matrix element 1,2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Two state calculations</dc:title>
  <dc:creator>robichf</dc:creator>
  <cp:lastModifiedBy>robichf</cp:lastModifiedBy>
  <cp:revision>9</cp:revision>
  <dcterms:created xsi:type="dcterms:W3CDTF">2017-01-12T02:19:12Z</dcterms:created>
  <dcterms:modified xsi:type="dcterms:W3CDTF">2017-01-26T19:23:22Z</dcterms:modified>
</cp:coreProperties>
</file>