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2BDCD-465D-4083-BD1A-2AAE5B5B6B2A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51D4-9A2A-46C5-B02F-FC3D23AB9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8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9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3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7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1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3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9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8F3DF-CF08-420C-BE51-8D245A2BC553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6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state calculations including photon emission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7066" y="2048933"/>
            <a:ext cx="102912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calculations have detuning delta = 1E7 and Omega = 2 pi 2E7 and a final time of about 6 microsec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E-field is on and constant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calculations show how the behavior of the population changes as more radiative damping is added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that the population settles into a steady state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speed the steady state is reached is faster for larger Gamma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steady state population is NOT the average of the Gamma = 0 result when Gamma is small?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Bloch sphere, notice that all components go to a value which means the &lt;sigma&gt; becomes constant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length of &lt;sigma&gt; is less than 1</a:t>
            </a:r>
          </a:p>
        </p:txBody>
      </p:sp>
    </p:spTree>
    <p:extLst>
      <p:ext uri="{BB962C8B-B14F-4D97-AF65-F5344CB8AC3E}">
        <p14:creationId xmlns:p14="http://schemas.microsoft.com/office/powerpoint/2010/main" val="294819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295" y="1366935"/>
            <a:ext cx="6096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in excited state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9051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left plot has Gamma = 0 and the right plot has Gamma = 0.5E7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purple plot is from the density matrix calculation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blue-green plot is from the 2 state, wave function calculation.</a:t>
            </a:r>
          </a:p>
        </p:txBody>
      </p:sp>
    </p:spTree>
    <p:extLst>
      <p:ext uri="{BB962C8B-B14F-4D97-AF65-F5344CB8AC3E}">
        <p14:creationId xmlns:p14="http://schemas.microsoft.com/office/powerpoint/2010/main" val="6632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648" y="1366935"/>
            <a:ext cx="6096000" cy="457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in excited state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9051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left plot has Gamma = 1E7 and the right plot has Gamma = 2E7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purple plot is from the density matrix calculation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blue-green plot is from the 2 state, wave function calculation.</a:t>
            </a:r>
          </a:p>
        </p:txBody>
      </p:sp>
    </p:spTree>
    <p:extLst>
      <p:ext uri="{BB962C8B-B14F-4D97-AF65-F5344CB8AC3E}">
        <p14:creationId xmlns:p14="http://schemas.microsoft.com/office/powerpoint/2010/main" val="372724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Bloch sphere – x component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9051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decay rates are purple (Gamma = 0), blue-green (Gamma = 0.5E7), blue (Gamma = 1E7) and gold (Gamma = 2E7)</a:t>
            </a:r>
          </a:p>
        </p:txBody>
      </p:sp>
    </p:spTree>
    <p:extLst>
      <p:ext uri="{BB962C8B-B14F-4D97-AF65-F5344CB8AC3E}">
        <p14:creationId xmlns:p14="http://schemas.microsoft.com/office/powerpoint/2010/main" val="961842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Bloch sphere – y component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9051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decay rates are purple (Gamma = 0), blue-green (Gamma = 0.5E7), blue (Gamma = 1E7) and gold (Gamma = 2E7)</a:t>
            </a:r>
          </a:p>
        </p:txBody>
      </p:sp>
    </p:spTree>
    <p:extLst>
      <p:ext uri="{BB962C8B-B14F-4D97-AF65-F5344CB8AC3E}">
        <p14:creationId xmlns:p14="http://schemas.microsoft.com/office/powerpoint/2010/main" val="223682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Bloch sphere – z component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9051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decay rates are purple (Gamma = 0), blue-green (Gamma = 0.5E7), blue (Gamma = 1E7) and gold (Gamma = 2E7)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 at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splots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the lines in 3D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1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269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2 state calculations including photon emission</vt:lpstr>
      <vt:lpstr>Population in excited state</vt:lpstr>
      <vt:lpstr>Population in excited state</vt:lpstr>
      <vt:lpstr>Bloch sphere – x component</vt:lpstr>
      <vt:lpstr>Bloch sphere – y component</vt:lpstr>
      <vt:lpstr>Bloch sphere – z component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state calculations</dc:title>
  <dc:creator>robichf</dc:creator>
  <cp:lastModifiedBy>robichf</cp:lastModifiedBy>
  <cp:revision>9</cp:revision>
  <dcterms:created xsi:type="dcterms:W3CDTF">2017-01-12T02:19:12Z</dcterms:created>
  <dcterms:modified xsi:type="dcterms:W3CDTF">2017-01-17T22:59:10Z</dcterms:modified>
</cp:coreProperties>
</file>