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504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Two state calculations</vt:lpstr>
      <vt:lpstr>Omega = 0.1 &amp; 0.2, Detuning = 0.0</vt:lpstr>
      <vt:lpstr>Omega = 0.1 &amp; 0.2, Detuning = 2.0</vt:lpstr>
      <vt:lpstr>Omega = 0.1 &amp; 0.2, Detuning = 3.0</vt:lpstr>
      <vt:lpstr>Omega = 0.1, Detuning = 0.0, 2.0, 3.0</vt:lpstr>
      <vt:lpstr>Omega = 1, 2, 4, 8, 16, 32, Detuning = 0.0</vt:lpstr>
      <vt:lpstr>Omega = 1, 2, 4, 8, 16, 32, Detuning = 2.0</vt:lpstr>
      <vt:lpstr>Omega = 1, 2, 4, 8, 16, 32, Detuning = 3.0</vt:lpstr>
      <vt:lpstr>Omega = 1 &amp; 4, Detuning = 0.0, 2.0, 3.0</vt:lpstr>
      <vt:lpstr>Omega = 16, Detuning = 0.0, 2.0, 3.0</vt:lpstr>
      <vt:lpstr>Rotating Wave Omega = 32, Detuning = 3.0</vt:lpstr>
      <vt:lpstr>Rotating Wave Omega = 32, Detuning = 3.0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 state calculations</dc:title>
  <dc:creator>robichf</dc:creator>
  <cp:lastModifiedBy>robichf</cp:lastModifiedBy>
  <cp:revision>5</cp:revision>
  <dcterms:created xsi:type="dcterms:W3CDTF">2017-01-12T02:19:12Z</dcterms:created>
  <dcterms:modified xsi:type="dcterms:W3CDTF">2017-01-12T18:03:34Z</dcterms:modified>
</cp:coreProperties>
</file>