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774" r:id="rId2"/>
    <p:sldMasterId id="2147483810" r:id="rId3"/>
    <p:sldMasterId id="2147483822" r:id="rId4"/>
  </p:sldMasterIdLst>
  <p:notesMasterIdLst>
    <p:notesMasterId r:id="rId28"/>
  </p:notesMasterIdLst>
  <p:handoutMasterIdLst>
    <p:handoutMasterId r:id="rId29"/>
  </p:handoutMasterIdLst>
  <p:sldIdLst>
    <p:sldId id="680" r:id="rId5"/>
    <p:sldId id="766" r:id="rId6"/>
    <p:sldId id="815" r:id="rId7"/>
    <p:sldId id="816" r:id="rId8"/>
    <p:sldId id="818" r:id="rId9"/>
    <p:sldId id="817" r:id="rId10"/>
    <p:sldId id="780" r:id="rId11"/>
    <p:sldId id="708" r:id="rId12"/>
    <p:sldId id="740" r:id="rId13"/>
    <p:sldId id="737" r:id="rId14"/>
    <p:sldId id="648" r:id="rId15"/>
    <p:sldId id="820" r:id="rId16"/>
    <p:sldId id="720" r:id="rId17"/>
    <p:sldId id="745" r:id="rId18"/>
    <p:sldId id="829" r:id="rId19"/>
    <p:sldId id="830" r:id="rId20"/>
    <p:sldId id="727" r:id="rId21"/>
    <p:sldId id="828" r:id="rId22"/>
    <p:sldId id="827" r:id="rId23"/>
    <p:sldId id="831" r:id="rId24"/>
    <p:sldId id="755" r:id="rId25"/>
    <p:sldId id="750" r:id="rId26"/>
    <p:sldId id="752" r:id="rId27"/>
  </p:sldIdLst>
  <p:sldSz cx="9906000" cy="6858000" type="A4"/>
  <p:notesSz cx="9779000" cy="6645275"/>
  <p:defaultTextStyle>
    <a:defPPr>
      <a:defRPr lang="en-US"/>
    </a:defPPr>
    <a:lvl1pPr algn="l" rtl="0" eaLnBrk="0" fontAlgn="base" hangingPunct="0">
      <a:spcBef>
        <a:spcPct val="0"/>
      </a:spcBef>
      <a:spcAft>
        <a:spcPct val="0"/>
      </a:spcAft>
      <a:defRPr sz="1400" b="1" kern="1200">
        <a:solidFill>
          <a:srgbClr val="DDFFF6"/>
        </a:solidFill>
        <a:latin typeface="Times New Roman" charset="0"/>
        <a:ea typeface="+mn-ea"/>
        <a:cs typeface="+mn-cs"/>
      </a:defRPr>
    </a:lvl1pPr>
    <a:lvl2pPr marL="457200" algn="l" rtl="0" eaLnBrk="0" fontAlgn="base" hangingPunct="0">
      <a:spcBef>
        <a:spcPct val="0"/>
      </a:spcBef>
      <a:spcAft>
        <a:spcPct val="0"/>
      </a:spcAft>
      <a:defRPr sz="1400" b="1" kern="1200">
        <a:solidFill>
          <a:srgbClr val="DDFFF6"/>
        </a:solidFill>
        <a:latin typeface="Times New Roman" charset="0"/>
        <a:ea typeface="+mn-ea"/>
        <a:cs typeface="+mn-cs"/>
      </a:defRPr>
    </a:lvl2pPr>
    <a:lvl3pPr marL="914400" algn="l" rtl="0" eaLnBrk="0" fontAlgn="base" hangingPunct="0">
      <a:spcBef>
        <a:spcPct val="0"/>
      </a:spcBef>
      <a:spcAft>
        <a:spcPct val="0"/>
      </a:spcAft>
      <a:defRPr sz="1400" b="1" kern="1200">
        <a:solidFill>
          <a:srgbClr val="DDFFF6"/>
        </a:solidFill>
        <a:latin typeface="Times New Roman" charset="0"/>
        <a:ea typeface="+mn-ea"/>
        <a:cs typeface="+mn-cs"/>
      </a:defRPr>
    </a:lvl3pPr>
    <a:lvl4pPr marL="1371600" algn="l" rtl="0" eaLnBrk="0" fontAlgn="base" hangingPunct="0">
      <a:spcBef>
        <a:spcPct val="0"/>
      </a:spcBef>
      <a:spcAft>
        <a:spcPct val="0"/>
      </a:spcAft>
      <a:defRPr sz="1400" b="1" kern="1200">
        <a:solidFill>
          <a:srgbClr val="DDFFF6"/>
        </a:solidFill>
        <a:latin typeface="Times New Roman" charset="0"/>
        <a:ea typeface="+mn-ea"/>
        <a:cs typeface="+mn-cs"/>
      </a:defRPr>
    </a:lvl4pPr>
    <a:lvl5pPr marL="1828800" algn="l" rtl="0" eaLnBrk="0" fontAlgn="base" hangingPunct="0">
      <a:spcBef>
        <a:spcPct val="0"/>
      </a:spcBef>
      <a:spcAft>
        <a:spcPct val="0"/>
      </a:spcAft>
      <a:defRPr sz="1400" b="1" kern="1200">
        <a:solidFill>
          <a:srgbClr val="DDFFF6"/>
        </a:solidFill>
        <a:latin typeface="Times New Roman" charset="0"/>
        <a:ea typeface="+mn-ea"/>
        <a:cs typeface="+mn-cs"/>
      </a:defRPr>
    </a:lvl5pPr>
    <a:lvl6pPr marL="2286000" algn="l" defTabSz="457200" rtl="0" eaLnBrk="1" latinLnBrk="0" hangingPunct="1">
      <a:defRPr sz="1400" b="1" kern="1200">
        <a:solidFill>
          <a:srgbClr val="DDFFF6"/>
        </a:solidFill>
        <a:latin typeface="Times New Roman" charset="0"/>
        <a:ea typeface="+mn-ea"/>
        <a:cs typeface="+mn-cs"/>
      </a:defRPr>
    </a:lvl6pPr>
    <a:lvl7pPr marL="2743200" algn="l" defTabSz="457200" rtl="0" eaLnBrk="1" latinLnBrk="0" hangingPunct="1">
      <a:defRPr sz="1400" b="1" kern="1200">
        <a:solidFill>
          <a:srgbClr val="DDFFF6"/>
        </a:solidFill>
        <a:latin typeface="Times New Roman" charset="0"/>
        <a:ea typeface="+mn-ea"/>
        <a:cs typeface="+mn-cs"/>
      </a:defRPr>
    </a:lvl7pPr>
    <a:lvl8pPr marL="3200400" algn="l" defTabSz="457200" rtl="0" eaLnBrk="1" latinLnBrk="0" hangingPunct="1">
      <a:defRPr sz="1400" b="1" kern="1200">
        <a:solidFill>
          <a:srgbClr val="DDFFF6"/>
        </a:solidFill>
        <a:latin typeface="Times New Roman" charset="0"/>
        <a:ea typeface="+mn-ea"/>
        <a:cs typeface="+mn-cs"/>
      </a:defRPr>
    </a:lvl8pPr>
    <a:lvl9pPr marL="3657600" algn="l" defTabSz="457200" rtl="0" eaLnBrk="1" latinLnBrk="0" hangingPunct="1">
      <a:defRPr sz="1400" b="1" kern="1200">
        <a:solidFill>
          <a:srgbClr val="DDFFF6"/>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0FF"/>
    <a:srgbClr val="CAE6FF"/>
    <a:srgbClr val="EBD714"/>
    <a:srgbClr val="FFF7CE"/>
    <a:srgbClr val="EFA03A"/>
    <a:srgbClr val="030D0D"/>
    <a:srgbClr val="0D3235"/>
    <a:srgbClr val="007B5D"/>
    <a:srgbClr val="4CFF26"/>
    <a:srgbClr val="FFF9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20"/>
    <p:restoredTop sz="87856" autoAdjust="0"/>
  </p:normalViewPr>
  <p:slideViewPr>
    <p:cSldViewPr snapToGrid="0">
      <p:cViewPr varScale="1">
        <p:scale>
          <a:sx n="112" d="100"/>
          <a:sy n="112" d="100"/>
        </p:scale>
        <p:origin x="-760" y="-96"/>
      </p:cViewPr>
      <p:guideLst>
        <p:guide orient="horz" pos="1983"/>
        <p:guide pos="311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9" d="100"/>
          <a:sy n="99" d="100"/>
        </p:scale>
        <p:origin x="-440" y="-104"/>
      </p:cViewPr>
      <p:guideLst>
        <p:guide orient="horz" pos="2093"/>
        <p:guide pos="308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37038" cy="331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538788" y="0"/>
            <a:ext cx="4238625" cy="331788"/>
          </a:xfrm>
          <a:prstGeom prst="rect">
            <a:avLst/>
          </a:prstGeom>
        </p:spPr>
        <p:txBody>
          <a:bodyPr vert="horz" lIns="91440" tIns="45720" rIns="91440" bIns="45720" rtlCol="0"/>
          <a:lstStyle>
            <a:lvl1pPr algn="r">
              <a:defRPr sz="1200"/>
            </a:lvl1pPr>
          </a:lstStyle>
          <a:p>
            <a:fld id="{0A3E189B-957C-8846-8E40-2FACCD4E4F3F}" type="datetimeFigureOut">
              <a:rPr lang="en-US" smtClean="0"/>
              <a:pPr/>
              <a:t>9/18/2013</a:t>
            </a:fld>
            <a:endParaRPr lang="en-US"/>
          </a:p>
        </p:txBody>
      </p:sp>
      <p:sp>
        <p:nvSpPr>
          <p:cNvPr id="4" name="Footer Placeholder 3"/>
          <p:cNvSpPr>
            <a:spLocks noGrp="1"/>
          </p:cNvSpPr>
          <p:nvPr>
            <p:ph type="ftr" sz="quarter" idx="2"/>
          </p:nvPr>
        </p:nvSpPr>
        <p:spPr>
          <a:xfrm>
            <a:off x="0" y="6311900"/>
            <a:ext cx="4237038" cy="3317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538788" y="6311900"/>
            <a:ext cx="4238625" cy="331788"/>
          </a:xfrm>
          <a:prstGeom prst="rect">
            <a:avLst/>
          </a:prstGeom>
        </p:spPr>
        <p:txBody>
          <a:bodyPr vert="horz" lIns="91440" tIns="45720" rIns="91440" bIns="45720" rtlCol="0" anchor="b"/>
          <a:lstStyle>
            <a:lvl1pPr algn="r">
              <a:defRPr sz="1200"/>
            </a:lvl1pPr>
          </a:lstStyle>
          <a:p>
            <a:fld id="{9FEE2B5A-9A35-204B-AEEB-54B39127AE09}" type="slidenum">
              <a:rPr lang="en-US" smtClean="0"/>
              <a:pPr/>
              <a:t>‹#›</a:t>
            </a:fld>
            <a:endParaRPr lang="en-US"/>
          </a:p>
        </p:txBody>
      </p:sp>
    </p:spTree>
    <p:extLst>
      <p:ext uri="{BB962C8B-B14F-4D97-AF65-F5344CB8AC3E}">
        <p14:creationId xmlns:p14="http://schemas.microsoft.com/office/powerpoint/2010/main" val="28981363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4237038" cy="331788"/>
          </a:xfrm>
          <a:prstGeom prst="rect">
            <a:avLst/>
          </a:prstGeom>
          <a:noFill/>
          <a:ln w="9525">
            <a:noFill/>
            <a:miter lim="800000"/>
            <a:headEnd/>
            <a:tailEnd/>
          </a:ln>
          <a:effectLst/>
        </p:spPr>
        <p:txBody>
          <a:bodyPr vert="horz" wrap="square" lIns="93848" tIns="46923" rIns="93848" bIns="46923" numCol="1" anchor="t" anchorCtr="0" compatLnSpc="1">
            <a:prstTxWarp prst="textNoShape">
              <a:avLst/>
            </a:prstTxWarp>
          </a:bodyPr>
          <a:lstStyle>
            <a:lvl1pPr defTabSz="938213">
              <a:defRPr sz="1300" b="0">
                <a:solidFill>
                  <a:schemeClr val="tx1"/>
                </a:solidFill>
                <a:latin typeface="Times New Roman" pitchFamily="-106" charset="0"/>
              </a:defRPr>
            </a:lvl1pPr>
          </a:lstStyle>
          <a:p>
            <a:pPr>
              <a:defRPr/>
            </a:pPr>
            <a:endParaRPr lang="de-DE"/>
          </a:p>
        </p:txBody>
      </p:sp>
      <p:sp>
        <p:nvSpPr>
          <p:cNvPr id="11267" name="Rectangle 3"/>
          <p:cNvSpPr>
            <a:spLocks noGrp="1" noChangeArrowheads="1"/>
          </p:cNvSpPr>
          <p:nvPr>
            <p:ph type="dt" idx="1"/>
          </p:nvPr>
        </p:nvSpPr>
        <p:spPr bwMode="auto">
          <a:xfrm>
            <a:off x="5541963" y="0"/>
            <a:ext cx="4237037" cy="331788"/>
          </a:xfrm>
          <a:prstGeom prst="rect">
            <a:avLst/>
          </a:prstGeom>
          <a:noFill/>
          <a:ln w="9525">
            <a:noFill/>
            <a:miter lim="800000"/>
            <a:headEnd/>
            <a:tailEnd/>
          </a:ln>
          <a:effectLst/>
        </p:spPr>
        <p:txBody>
          <a:bodyPr vert="horz" wrap="square" lIns="93848" tIns="46923" rIns="93848" bIns="46923" numCol="1" anchor="t" anchorCtr="0" compatLnSpc="1">
            <a:prstTxWarp prst="textNoShape">
              <a:avLst/>
            </a:prstTxWarp>
          </a:bodyPr>
          <a:lstStyle>
            <a:lvl1pPr algn="r" defTabSz="938213">
              <a:defRPr sz="1300" b="0">
                <a:solidFill>
                  <a:schemeClr val="tx1"/>
                </a:solidFill>
                <a:latin typeface="Times New Roman" pitchFamily="-106" charset="0"/>
              </a:defRPr>
            </a:lvl1pPr>
          </a:lstStyle>
          <a:p>
            <a:pPr>
              <a:defRPr/>
            </a:pPr>
            <a:endParaRPr lang="de-DE"/>
          </a:p>
        </p:txBody>
      </p:sp>
      <p:sp>
        <p:nvSpPr>
          <p:cNvPr id="13316" name="Rectangle 4"/>
          <p:cNvSpPr>
            <a:spLocks noGrp="1" noRot="1" noChangeAspect="1" noChangeArrowheads="1" noTextEdit="1"/>
          </p:cNvSpPr>
          <p:nvPr>
            <p:ph type="sldImg" idx="2"/>
          </p:nvPr>
        </p:nvSpPr>
        <p:spPr bwMode="auto">
          <a:xfrm>
            <a:off x="3090863" y="498475"/>
            <a:ext cx="3598862" cy="2492375"/>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1303338" y="3155950"/>
            <a:ext cx="7172325" cy="2990850"/>
          </a:xfrm>
          <a:prstGeom prst="rect">
            <a:avLst/>
          </a:prstGeom>
          <a:noFill/>
          <a:ln w="9525">
            <a:noFill/>
            <a:miter lim="800000"/>
            <a:headEnd/>
            <a:tailEnd/>
          </a:ln>
          <a:effectLst/>
        </p:spPr>
        <p:txBody>
          <a:bodyPr vert="horz" wrap="square" lIns="93848" tIns="46923" rIns="93848" bIns="46923" numCol="1" anchor="t" anchorCtr="0" compatLnSpc="1">
            <a:prstTxWarp prst="textNoShape">
              <a:avLst/>
            </a:prstTxWarp>
          </a:bodyPr>
          <a:lstStyle/>
          <a:p>
            <a:pPr lvl="0"/>
            <a:r>
              <a:rPr lang="de-DE" noProof="0"/>
              <a:t>Klicken Sie, um die Textformatierung des Masters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1270" name="Rectangle 6"/>
          <p:cNvSpPr>
            <a:spLocks noGrp="1" noChangeArrowheads="1"/>
          </p:cNvSpPr>
          <p:nvPr>
            <p:ph type="ftr" sz="quarter" idx="4"/>
          </p:nvPr>
        </p:nvSpPr>
        <p:spPr bwMode="auto">
          <a:xfrm>
            <a:off x="0" y="6313488"/>
            <a:ext cx="4237038" cy="331787"/>
          </a:xfrm>
          <a:prstGeom prst="rect">
            <a:avLst/>
          </a:prstGeom>
          <a:noFill/>
          <a:ln w="9525">
            <a:noFill/>
            <a:miter lim="800000"/>
            <a:headEnd/>
            <a:tailEnd/>
          </a:ln>
          <a:effectLst/>
        </p:spPr>
        <p:txBody>
          <a:bodyPr vert="horz" wrap="square" lIns="93848" tIns="46923" rIns="93848" bIns="46923" numCol="1" anchor="b" anchorCtr="0" compatLnSpc="1">
            <a:prstTxWarp prst="textNoShape">
              <a:avLst/>
            </a:prstTxWarp>
          </a:bodyPr>
          <a:lstStyle>
            <a:lvl1pPr defTabSz="938213">
              <a:defRPr sz="1300" b="0">
                <a:solidFill>
                  <a:schemeClr val="tx1"/>
                </a:solidFill>
                <a:latin typeface="Times New Roman" pitchFamily="-106" charset="0"/>
              </a:defRPr>
            </a:lvl1pPr>
          </a:lstStyle>
          <a:p>
            <a:pPr>
              <a:defRPr/>
            </a:pPr>
            <a:endParaRPr lang="de-DE"/>
          </a:p>
        </p:txBody>
      </p:sp>
      <p:sp>
        <p:nvSpPr>
          <p:cNvPr id="11271" name="Rectangle 7"/>
          <p:cNvSpPr>
            <a:spLocks noGrp="1" noChangeArrowheads="1"/>
          </p:cNvSpPr>
          <p:nvPr>
            <p:ph type="sldNum" sz="quarter" idx="5"/>
          </p:nvPr>
        </p:nvSpPr>
        <p:spPr bwMode="auto">
          <a:xfrm>
            <a:off x="5541963" y="6313488"/>
            <a:ext cx="4237037" cy="331787"/>
          </a:xfrm>
          <a:prstGeom prst="rect">
            <a:avLst/>
          </a:prstGeom>
          <a:noFill/>
          <a:ln w="9525">
            <a:noFill/>
            <a:miter lim="800000"/>
            <a:headEnd/>
            <a:tailEnd/>
          </a:ln>
          <a:effectLst/>
        </p:spPr>
        <p:txBody>
          <a:bodyPr vert="horz" wrap="square" lIns="93848" tIns="46923" rIns="93848" bIns="46923" numCol="1" anchor="b" anchorCtr="0" compatLnSpc="1">
            <a:prstTxWarp prst="textNoShape">
              <a:avLst/>
            </a:prstTxWarp>
          </a:bodyPr>
          <a:lstStyle>
            <a:lvl1pPr algn="r" defTabSz="938213">
              <a:defRPr sz="1300" b="0">
                <a:solidFill>
                  <a:schemeClr val="tx1"/>
                </a:solidFill>
                <a:latin typeface="Times New Roman" pitchFamily="-106" charset="0"/>
              </a:defRPr>
            </a:lvl1pPr>
          </a:lstStyle>
          <a:p>
            <a:pPr>
              <a:defRPr/>
            </a:pPr>
            <a:fld id="{CEC5A135-E164-3A4F-9140-D3C64C26ABF8}" type="slidenum">
              <a:rPr lang="de-DE"/>
              <a:pPr>
                <a:defRPr/>
              </a:pPr>
              <a:t>‹#›</a:t>
            </a:fld>
            <a:endParaRPr lang="de-DE"/>
          </a:p>
        </p:txBody>
      </p:sp>
    </p:spTree>
    <p:extLst>
      <p:ext uri="{BB962C8B-B14F-4D97-AF65-F5344CB8AC3E}">
        <p14:creationId xmlns:p14="http://schemas.microsoft.com/office/powerpoint/2010/main" val="24766087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6"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06" charset="0"/>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6" charset="0"/>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6" charset="0"/>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786D548-ED2F-B749-B0DA-BB3F1409620E}" type="slidenum">
              <a:rPr lang="de-DE">
                <a:latin typeface="Times New Roman" charset="0"/>
              </a:rPr>
              <a:pPr/>
              <a:t>1</a:t>
            </a:fld>
            <a:endParaRPr lang="de-DE">
              <a:latin typeface="Times New Roman" charset="0"/>
            </a:endParaRPr>
          </a:p>
        </p:txBody>
      </p:sp>
      <p:sp>
        <p:nvSpPr>
          <p:cNvPr id="17411" name="Rectangle 2"/>
          <p:cNvSpPr>
            <a:spLocks noGrp="1" noRot="1" noChangeAspect="1" noChangeArrowheads="1" noTextEdit="1"/>
          </p:cNvSpPr>
          <p:nvPr>
            <p:ph type="sldImg"/>
          </p:nvPr>
        </p:nvSpPr>
        <p:spPr>
          <a:xfrm>
            <a:off x="3090863" y="498475"/>
            <a:ext cx="3598862" cy="2492375"/>
          </a:xfrm>
          <a:ln/>
        </p:spPr>
      </p:sp>
      <p:sp>
        <p:nvSpPr>
          <p:cNvPr id="17412"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5E81EDEF-CA7B-C441-AD0B-B4BB0BB3871D}" type="slidenum">
              <a:rPr lang="de-DE">
                <a:latin typeface="Times New Roman" charset="0"/>
              </a:rPr>
              <a:pPr/>
              <a:t>10</a:t>
            </a:fld>
            <a:endParaRPr lang="de-DE">
              <a:latin typeface="Times New Roman" charset="0"/>
            </a:endParaRPr>
          </a:p>
        </p:txBody>
      </p:sp>
      <p:sp>
        <p:nvSpPr>
          <p:cNvPr id="91139" name="Rectangle 2"/>
          <p:cNvSpPr>
            <a:spLocks noGrp="1" noRot="1" noChangeAspect="1" noChangeArrowheads="1"/>
          </p:cNvSpPr>
          <p:nvPr>
            <p:ph type="sldImg"/>
          </p:nvPr>
        </p:nvSpPr>
        <p:spPr>
          <a:xfrm>
            <a:off x="3090863" y="498475"/>
            <a:ext cx="3598862" cy="2492375"/>
          </a:xfrm>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9378916B-3DCE-5D4E-9EBA-82539D610634}" type="slidenum">
              <a:rPr lang="de-DE">
                <a:latin typeface="Times New Roman" charset="0"/>
              </a:rPr>
              <a:pPr/>
              <a:t>11</a:t>
            </a:fld>
            <a:endParaRPr lang="de-DE">
              <a:latin typeface="Times New Roman" charset="0"/>
            </a:endParaRPr>
          </a:p>
        </p:txBody>
      </p:sp>
      <p:sp>
        <p:nvSpPr>
          <p:cNvPr id="103427" name="Rectangle 2"/>
          <p:cNvSpPr>
            <a:spLocks noGrp="1" noRot="1" noChangeAspect="1" noChangeArrowheads="1" noTextEdit="1"/>
          </p:cNvSpPr>
          <p:nvPr>
            <p:ph type="sldImg"/>
          </p:nvPr>
        </p:nvSpPr>
        <p:spPr>
          <a:xfrm>
            <a:off x="3090863" y="498475"/>
            <a:ext cx="3598862" cy="2492375"/>
          </a:xfrm>
          <a:ln/>
        </p:spPr>
      </p:sp>
      <p:sp>
        <p:nvSpPr>
          <p:cNvPr id="103428"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8958EC2-B62F-3446-B310-EF94077D54C3}" type="slidenum">
              <a:rPr lang="de-DE"/>
              <a:pPr/>
              <a:t>12</a:t>
            </a:fld>
            <a:endParaRPr lang="de-DE"/>
          </a:p>
        </p:txBody>
      </p:sp>
      <p:sp>
        <p:nvSpPr>
          <p:cNvPr id="23555" name="Rectangle 2"/>
          <p:cNvSpPr>
            <a:spLocks noGrp="1" noRot="1" noChangeAspect="1" noChangeArrowheads="1" noTextEdit="1"/>
          </p:cNvSpPr>
          <p:nvPr>
            <p:ph type="sldImg"/>
          </p:nvPr>
        </p:nvSpPr>
        <p:spPr>
          <a:xfrm>
            <a:off x="3090863" y="498475"/>
            <a:ext cx="3598862" cy="2492375"/>
          </a:xfrm>
          <a:ln/>
        </p:spPr>
      </p:sp>
      <p:sp>
        <p:nvSpPr>
          <p:cNvPr id="23556" name="Rectangle 3"/>
          <p:cNvSpPr>
            <a:spLocks noGrp="1" noChangeArrowheads="1"/>
          </p:cNvSpPr>
          <p:nvPr>
            <p:ph type="body" idx="1"/>
          </p:nvPr>
        </p:nvSpPr>
        <p:spPr>
          <a:noFill/>
          <a:ln/>
        </p:spPr>
        <p:txBody>
          <a:bodyPr/>
          <a:lstStyle/>
          <a:p>
            <a:r>
              <a:rPr lang="en-US" dirty="0" smtClean="0"/>
              <a:t>Open questions:</a:t>
            </a:r>
            <a:r>
              <a:rPr lang="en-US" baseline="0" dirty="0" smtClean="0"/>
              <a:t> since 1998 we know dark energy, what is it? </a:t>
            </a:r>
          </a:p>
          <a:p>
            <a:r>
              <a:rPr lang="en-US" baseline="0" dirty="0" smtClean="0"/>
              <a:t>Approximation of astrophysics, particle physics </a:t>
            </a:r>
            <a:r>
              <a:rPr lang="en-US" baseline="0" smtClean="0"/>
              <a:t>and cosmology</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50EB0A37-2785-1A42-961E-9BF45335CF7D}" type="slidenum">
              <a:rPr lang="de-DE">
                <a:latin typeface="Times New Roman" charset="0"/>
              </a:rPr>
              <a:pPr/>
              <a:t>13</a:t>
            </a:fld>
            <a:endParaRPr lang="de-DE">
              <a:latin typeface="Times New Roman" charset="0"/>
            </a:endParaRPr>
          </a:p>
        </p:txBody>
      </p:sp>
      <p:sp>
        <p:nvSpPr>
          <p:cNvPr id="115715" name="Rectangle 2"/>
          <p:cNvSpPr>
            <a:spLocks noGrp="1" noRot="1" noChangeAspect="1" noChangeArrowheads="1"/>
          </p:cNvSpPr>
          <p:nvPr>
            <p:ph type="sldImg"/>
          </p:nvPr>
        </p:nvSpPr>
        <p:spPr>
          <a:xfrm>
            <a:off x="3090863" y="498475"/>
            <a:ext cx="3598862" cy="2492375"/>
          </a:xfrm>
          <a:solidFill>
            <a:srgbClr val="FFFFFF"/>
          </a:solidFill>
          <a:ln/>
        </p:spPr>
      </p:sp>
      <p:sp>
        <p:nvSpPr>
          <p:cNvPr id="115716"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38021300-66D4-7049-85D6-320A2FE7E7C1}" type="slidenum">
              <a:rPr lang="de-DE">
                <a:latin typeface="Times New Roman" charset="0"/>
              </a:rPr>
              <a:pPr/>
              <a:t>14</a:t>
            </a:fld>
            <a:endParaRPr lang="de-DE">
              <a:latin typeface="Times New Roman" charset="0"/>
            </a:endParaRPr>
          </a:p>
        </p:txBody>
      </p:sp>
      <p:sp>
        <p:nvSpPr>
          <p:cNvPr id="117763" name="Rectangle 2"/>
          <p:cNvSpPr>
            <a:spLocks noGrp="1" noRot="1" noChangeAspect="1" noChangeArrowheads="1"/>
          </p:cNvSpPr>
          <p:nvPr>
            <p:ph type="sldImg"/>
          </p:nvPr>
        </p:nvSpPr>
        <p:spPr>
          <a:xfrm>
            <a:off x="3090863" y="498475"/>
            <a:ext cx="3598862" cy="2492375"/>
          </a:xfrm>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p:spPr>
        <p:txBody>
          <a:bodyPr/>
          <a:lstStyle/>
          <a:p>
            <a:r>
              <a:rPr lang="en-US" dirty="0" smtClean="0"/>
              <a:t>Dark matter and normal matter have been wrenched apart by the tremendous collision of two large clusters of galaxies. The discovery, using NASA's Chandra X-ray Observatory and other telescopes, gives direct evidence for the existence of dark matter. </a:t>
            </a:r>
            <a:r>
              <a:rPr lang="en-US" dirty="0" err="1" smtClean="0"/>
              <a:t>Marusa</a:t>
            </a:r>
            <a:r>
              <a:rPr lang="en-US" dirty="0" smtClean="0"/>
              <a:t> </a:t>
            </a:r>
            <a:r>
              <a:rPr lang="en-US" dirty="0" err="1" smtClean="0"/>
              <a:t>Bradac</a:t>
            </a:r>
            <a:r>
              <a:rPr lang="en-US" dirty="0" smtClean="0"/>
              <a:t> of the </a:t>
            </a:r>
            <a:r>
              <a:rPr lang="en-US" dirty="0" err="1" smtClean="0"/>
              <a:t>Kavli</a:t>
            </a:r>
            <a:r>
              <a:rPr lang="en-US" dirty="0" smtClean="0"/>
              <a:t> Institute for Particle Astrophysics and Cosmology (KIPAC), located at the Department of Energy’s Stanford Linear Accelerator Center (SLAC), and her colleagues made the landmark observations by studying a galaxy cluster 3 billion light years away. </a:t>
            </a:r>
            <a:r>
              <a:rPr lang="en-US" dirty="0" smtClean="0">
                <a:latin typeface="Times New Roman" charset="0"/>
              </a:rPr>
              <a:t>http://home.slac.stanford.edu/pressreleases/2006/20060821.htm</a:t>
            </a:r>
            <a:endParaRPr lang="en-US" dirty="0">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38021300-66D4-7049-85D6-320A2FE7E7C1}" type="slidenum">
              <a:rPr lang="de-DE">
                <a:latin typeface="Times New Roman" charset="0"/>
              </a:rPr>
              <a:pPr/>
              <a:t>15</a:t>
            </a:fld>
            <a:endParaRPr lang="de-DE">
              <a:latin typeface="Times New Roman" charset="0"/>
            </a:endParaRPr>
          </a:p>
        </p:txBody>
      </p:sp>
      <p:sp>
        <p:nvSpPr>
          <p:cNvPr id="117763" name="Rectangle 2"/>
          <p:cNvSpPr>
            <a:spLocks noGrp="1" noRot="1" noChangeAspect="1" noChangeArrowheads="1"/>
          </p:cNvSpPr>
          <p:nvPr>
            <p:ph type="sldImg"/>
          </p:nvPr>
        </p:nvSpPr>
        <p:spPr>
          <a:xfrm>
            <a:off x="3090863" y="498475"/>
            <a:ext cx="3598862" cy="2492375"/>
          </a:xfrm>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latin typeface="Times New Roman" charset="0"/>
              </a:rPr>
              <a:t>Brauner</a:t>
            </a:r>
            <a:r>
              <a:rPr lang="en-US" baseline="0" dirty="0" smtClean="0">
                <a:latin typeface="Times New Roman" charset="0"/>
              </a:rPr>
              <a:t> </a:t>
            </a:r>
            <a:r>
              <a:rPr lang="en-US" baseline="0" dirty="0" err="1" smtClean="0">
                <a:latin typeface="Times New Roman" charset="0"/>
              </a:rPr>
              <a:t>Zwerg:</a:t>
            </a:r>
            <a:r>
              <a:rPr lang="en-US" dirty="0" err="1" smtClean="0"/>
              <a:t>Als</a:t>
            </a:r>
            <a:r>
              <a:rPr lang="en-US" dirty="0" smtClean="0"/>
              <a:t> </a:t>
            </a:r>
            <a:r>
              <a:rPr lang="en-US" dirty="0" err="1" smtClean="0"/>
              <a:t>Braune</a:t>
            </a:r>
            <a:r>
              <a:rPr lang="en-US" dirty="0" smtClean="0"/>
              <a:t> </a:t>
            </a:r>
            <a:r>
              <a:rPr lang="en-US" dirty="0" err="1" smtClean="0"/>
              <a:t>Zwerge</a:t>
            </a:r>
            <a:r>
              <a:rPr lang="en-US" dirty="0" smtClean="0"/>
              <a:t> </a:t>
            </a:r>
            <a:r>
              <a:rPr lang="en-US" dirty="0" err="1" smtClean="0"/>
              <a:t>werden</a:t>
            </a:r>
            <a:r>
              <a:rPr lang="en-US" dirty="0" smtClean="0"/>
              <a:t> </a:t>
            </a:r>
            <a:r>
              <a:rPr lang="en-US" dirty="0" err="1" smtClean="0"/>
              <a:t>alle</a:t>
            </a:r>
            <a:r>
              <a:rPr lang="en-US" dirty="0" smtClean="0"/>
              <a:t> </a:t>
            </a:r>
            <a:r>
              <a:rPr lang="en-US" dirty="0" err="1" smtClean="0"/>
              <a:t>Objekte</a:t>
            </a:r>
            <a:r>
              <a:rPr lang="en-US" dirty="0" smtClean="0"/>
              <a:t> </a:t>
            </a:r>
            <a:r>
              <a:rPr lang="en-US" dirty="0" err="1" smtClean="0"/>
              <a:t>eingestuft</a:t>
            </a:r>
            <a:r>
              <a:rPr lang="en-US" dirty="0" smtClean="0"/>
              <a:t>, die </a:t>
            </a:r>
            <a:r>
              <a:rPr lang="en-US" dirty="0" err="1" smtClean="0"/>
              <a:t>unter</a:t>
            </a:r>
            <a:r>
              <a:rPr lang="en-US" dirty="0" smtClean="0"/>
              <a:t> </a:t>
            </a:r>
            <a:r>
              <a:rPr lang="en-US" dirty="0" err="1" smtClean="0"/>
              <a:t>der</a:t>
            </a:r>
            <a:r>
              <a:rPr lang="en-US" dirty="0" smtClean="0"/>
              <a:t> </a:t>
            </a:r>
            <a:r>
              <a:rPr lang="en-US" dirty="0" err="1" smtClean="0"/>
              <a:t>Massegrenze</a:t>
            </a:r>
            <a:r>
              <a:rPr lang="en-US" dirty="0" smtClean="0"/>
              <a:t> </a:t>
            </a:r>
            <a:r>
              <a:rPr lang="en-US" dirty="0" err="1" smtClean="0"/>
              <a:t>für</a:t>
            </a:r>
            <a:r>
              <a:rPr lang="en-US" dirty="0" smtClean="0">
                <a:solidFill>
                  <a:schemeClr val="accent2"/>
                </a:solidFill>
              </a:rPr>
              <a:t> </a:t>
            </a:r>
            <a:r>
              <a:rPr lang="en-US" dirty="0" err="1" smtClean="0">
                <a:solidFill>
                  <a:schemeClr val="accent2"/>
                </a:solidFill>
              </a:rPr>
              <a:t>Wasserstofffusion</a:t>
            </a:r>
            <a:r>
              <a:rPr lang="en-US" baseline="0" dirty="0" smtClean="0">
                <a:solidFill>
                  <a:schemeClr val="accent2"/>
                </a:solidFill>
              </a:rPr>
              <a:t> </a:t>
            </a:r>
            <a:r>
              <a:rPr lang="en-US" dirty="0" smtClean="0"/>
              <a:t>und </a:t>
            </a:r>
            <a:r>
              <a:rPr lang="en-US" dirty="0" err="1" smtClean="0"/>
              <a:t>über</a:t>
            </a:r>
            <a:r>
              <a:rPr lang="en-US" dirty="0" smtClean="0"/>
              <a:t> </a:t>
            </a:r>
            <a:r>
              <a:rPr lang="en-US" dirty="0" err="1" smtClean="0"/>
              <a:t>der</a:t>
            </a:r>
            <a:r>
              <a:rPr lang="en-US" dirty="0" smtClean="0"/>
              <a:t> </a:t>
            </a:r>
            <a:r>
              <a:rPr lang="en-US" dirty="0" err="1" smtClean="0"/>
              <a:t>Massengrenze</a:t>
            </a:r>
            <a:r>
              <a:rPr lang="en-US" dirty="0" smtClean="0"/>
              <a:t> </a:t>
            </a:r>
            <a:r>
              <a:rPr lang="en-US" dirty="0" err="1" smtClean="0"/>
              <a:t>für</a:t>
            </a:r>
            <a:r>
              <a:rPr lang="en-US" dirty="0" smtClean="0"/>
              <a:t> die </a:t>
            </a:r>
            <a:r>
              <a:rPr lang="en-US" dirty="0" err="1" smtClean="0"/>
              <a:t>Deuteriumfusion</a:t>
            </a:r>
            <a:r>
              <a:rPr lang="en-US" dirty="0" smtClean="0"/>
              <a:t> (ca. 13 </a:t>
            </a:r>
            <a:r>
              <a:rPr lang="en-US" dirty="0" err="1" smtClean="0"/>
              <a:t>Jupitermassen</a:t>
            </a:r>
            <a:r>
              <a:rPr lang="en-US" dirty="0" smtClean="0"/>
              <a:t>) </a:t>
            </a:r>
            <a:r>
              <a:rPr lang="en-US" dirty="0" err="1" smtClean="0"/>
              <a:t>liegen</a:t>
            </a:r>
            <a:r>
              <a:rPr lang="en-US" dirty="0" smtClean="0"/>
              <a:t>. Die </a:t>
            </a:r>
            <a:r>
              <a:rPr lang="en-US" dirty="0" err="1" smtClean="0"/>
              <a:t>Wasserstofffusion</a:t>
            </a:r>
            <a:r>
              <a:rPr lang="en-US" dirty="0" smtClean="0"/>
              <a:t> </a:t>
            </a:r>
            <a:r>
              <a:rPr lang="en-US" dirty="0" err="1" smtClean="0"/>
              <a:t>ist</a:t>
            </a:r>
            <a:r>
              <a:rPr lang="en-US" dirty="0" smtClean="0"/>
              <a:t> </a:t>
            </a:r>
            <a:r>
              <a:rPr lang="en-US" dirty="0" err="1" smtClean="0"/>
              <a:t>der</a:t>
            </a:r>
            <a:r>
              <a:rPr lang="en-US" dirty="0" smtClean="0"/>
              <a:t> </a:t>
            </a:r>
            <a:r>
              <a:rPr lang="en-US" dirty="0" err="1" smtClean="0"/>
              <a:t>charakterisierende</a:t>
            </a:r>
            <a:r>
              <a:rPr lang="en-US" dirty="0" smtClean="0"/>
              <a:t> </a:t>
            </a:r>
            <a:r>
              <a:rPr lang="en-US" dirty="0" err="1" smtClean="0"/>
              <a:t>Prozess</a:t>
            </a:r>
            <a:r>
              <a:rPr lang="en-US" dirty="0" smtClean="0"/>
              <a:t> </a:t>
            </a:r>
            <a:r>
              <a:rPr lang="en-US" dirty="0" err="1" smtClean="0"/>
              <a:t>für</a:t>
            </a:r>
            <a:r>
              <a:rPr lang="en-US" dirty="0" smtClean="0"/>
              <a:t> </a:t>
            </a:r>
            <a:r>
              <a:rPr lang="en-US" dirty="0" err="1" smtClean="0"/>
              <a:t>einen</a:t>
            </a:r>
            <a:r>
              <a:rPr lang="en-US" dirty="0" smtClean="0"/>
              <a:t> Stern. </a:t>
            </a:r>
            <a:r>
              <a:rPr lang="en-US" dirty="0" err="1" smtClean="0"/>
              <a:t>Sie</a:t>
            </a:r>
            <a:r>
              <a:rPr lang="en-US" dirty="0" smtClean="0"/>
              <a:t> </a:t>
            </a:r>
            <a:r>
              <a:rPr lang="en-US" dirty="0" err="1" smtClean="0"/>
              <a:t>wirkt</a:t>
            </a:r>
            <a:r>
              <a:rPr lang="en-US" dirty="0" smtClean="0"/>
              <a:t> </a:t>
            </a:r>
            <a:r>
              <a:rPr lang="en-US" dirty="0" err="1" smtClean="0"/>
              <a:t>zumindest</a:t>
            </a:r>
            <a:r>
              <a:rPr lang="en-US" dirty="0" smtClean="0"/>
              <a:t> </a:t>
            </a:r>
            <a:r>
              <a:rPr lang="en-US" dirty="0" err="1" smtClean="0"/>
              <a:t>für</a:t>
            </a:r>
            <a:r>
              <a:rPr lang="en-US" dirty="0" smtClean="0"/>
              <a:t> </a:t>
            </a:r>
            <a:r>
              <a:rPr lang="en-US" dirty="0" err="1" smtClean="0"/>
              <a:t>einen</a:t>
            </a:r>
            <a:r>
              <a:rPr lang="en-US" dirty="0" smtClean="0"/>
              <a:t> </a:t>
            </a:r>
            <a:r>
              <a:rPr lang="en-US" dirty="0" err="1" smtClean="0"/>
              <a:t>Teil</a:t>
            </a:r>
            <a:r>
              <a:rPr lang="en-US" dirty="0" smtClean="0"/>
              <a:t> </a:t>
            </a:r>
            <a:r>
              <a:rPr lang="en-US" dirty="0" err="1" smtClean="0"/>
              <a:t>der</a:t>
            </a:r>
            <a:r>
              <a:rPr lang="en-US" dirty="0" smtClean="0"/>
              <a:t> </a:t>
            </a:r>
            <a:r>
              <a:rPr lang="en-US" dirty="0" err="1" smtClean="0"/>
              <a:t>Sternlebenszeit</a:t>
            </a:r>
            <a:r>
              <a:rPr lang="en-US" dirty="0" smtClean="0"/>
              <a:t> </a:t>
            </a:r>
            <a:r>
              <a:rPr lang="en-US" dirty="0" err="1" smtClean="0"/>
              <a:t>der</a:t>
            </a:r>
            <a:r>
              <a:rPr lang="en-US" dirty="0" smtClean="0"/>
              <a:t> Gravitationskraft </a:t>
            </a:r>
            <a:r>
              <a:rPr lang="en-US" dirty="0" err="1" smtClean="0"/>
              <a:t>entgegen</a:t>
            </a:r>
            <a:r>
              <a:rPr lang="en-US" dirty="0" smtClean="0"/>
              <a:t> und </a:t>
            </a:r>
            <a:r>
              <a:rPr lang="en-US" dirty="0" err="1" smtClean="0"/>
              <a:t>stabilisiert</a:t>
            </a:r>
            <a:r>
              <a:rPr lang="en-US" dirty="0" smtClean="0"/>
              <a:t> </a:t>
            </a:r>
            <a:r>
              <a:rPr lang="en-US" dirty="0" err="1" smtClean="0"/>
              <a:t>damit</a:t>
            </a:r>
            <a:r>
              <a:rPr lang="en-US" dirty="0" smtClean="0"/>
              <a:t> den Stern.</a:t>
            </a:r>
            <a:r>
              <a:rPr lang="en-US" baseline="0" dirty="0" smtClean="0">
                <a:latin typeface="Times New Roman" charset="0"/>
              </a:rPr>
              <a:t> </a:t>
            </a:r>
            <a:r>
              <a:rPr lang="en-US" baseline="0" dirty="0" err="1" smtClean="0">
                <a:latin typeface="Times New Roman" charset="0"/>
              </a:rPr>
              <a:t>Weisser</a:t>
            </a:r>
            <a:r>
              <a:rPr lang="en-US" baseline="0" dirty="0" smtClean="0">
                <a:latin typeface="Times New Roman" charset="0"/>
              </a:rPr>
              <a:t> </a:t>
            </a:r>
            <a:r>
              <a:rPr lang="en-US" baseline="0" dirty="0" err="1" smtClean="0">
                <a:latin typeface="Times New Roman" charset="0"/>
              </a:rPr>
              <a:t>Zwerg</a:t>
            </a:r>
            <a:r>
              <a:rPr lang="en-US" baseline="0" dirty="0" smtClean="0">
                <a:latin typeface="Times New Roman" charset="0"/>
              </a:rPr>
              <a:t>: </a:t>
            </a:r>
            <a:r>
              <a:rPr lang="en-GB" sz="1200" b="0" dirty="0" err="1" smtClean="0">
                <a:solidFill>
                  <a:srgbClr val="000094"/>
                </a:solidFill>
              </a:rPr>
              <a:t>sehr</a:t>
            </a:r>
            <a:r>
              <a:rPr lang="en-GB" sz="1200" b="0" dirty="0" smtClean="0">
                <a:solidFill>
                  <a:srgbClr val="000094"/>
                </a:solidFill>
              </a:rPr>
              <a:t> </a:t>
            </a:r>
            <a:r>
              <a:rPr lang="en-GB" sz="1200" b="0" dirty="0" err="1" smtClean="0">
                <a:solidFill>
                  <a:srgbClr val="000094"/>
                </a:solidFill>
              </a:rPr>
              <a:t>dichter</a:t>
            </a:r>
            <a:r>
              <a:rPr lang="en-GB" sz="1200" b="0" dirty="0" smtClean="0">
                <a:solidFill>
                  <a:srgbClr val="000094"/>
                </a:solidFill>
              </a:rPr>
              <a:t> </a:t>
            </a:r>
            <a:r>
              <a:rPr lang="en-GB" sz="1200" b="0" dirty="0" err="1" smtClean="0">
                <a:solidFill>
                  <a:srgbClr val="000094"/>
                </a:solidFill>
              </a:rPr>
              <a:t>Stern,dessen</a:t>
            </a:r>
            <a:r>
              <a:rPr lang="en-GB" sz="1200" b="0" dirty="0" smtClean="0">
                <a:solidFill>
                  <a:srgbClr val="000094"/>
                </a:solidFill>
              </a:rPr>
              <a:t> </a:t>
            </a:r>
            <a:r>
              <a:rPr lang="en-GB" sz="1200" b="0" dirty="0" err="1" smtClean="0">
                <a:solidFill>
                  <a:srgbClr val="000094"/>
                </a:solidFill>
              </a:rPr>
              <a:t>nuklearer</a:t>
            </a:r>
            <a:r>
              <a:rPr lang="en-GB" sz="1200" b="0" dirty="0" smtClean="0">
                <a:solidFill>
                  <a:srgbClr val="000094"/>
                </a:solidFill>
              </a:rPr>
              <a:t> </a:t>
            </a:r>
            <a:r>
              <a:rPr lang="en-GB" sz="1200" b="0" dirty="0" err="1" smtClean="0">
                <a:solidFill>
                  <a:srgbClr val="000094"/>
                </a:solidFill>
              </a:rPr>
              <a:t>Brennstoff</a:t>
            </a:r>
            <a:r>
              <a:rPr lang="en-GB" sz="1200" b="0" dirty="0" smtClean="0">
                <a:solidFill>
                  <a:srgbClr val="000094"/>
                </a:solidFill>
              </a:rPr>
              <a:t> </a:t>
            </a:r>
            <a:r>
              <a:rPr lang="en-GB" sz="1200" b="0" dirty="0" err="1" smtClean="0">
                <a:solidFill>
                  <a:srgbClr val="000094"/>
                </a:solidFill>
              </a:rPr>
              <a:t>verbraucht</a:t>
            </a:r>
            <a:r>
              <a:rPr lang="en-US" sz="1200" b="0" dirty="0" smtClean="0">
                <a:solidFill>
                  <a:srgbClr val="000094"/>
                </a:solidFill>
              </a:rPr>
              <a:t> </a:t>
            </a:r>
            <a:r>
              <a:rPr lang="en-US" sz="1200" b="0" dirty="0" err="1" smtClean="0">
                <a:solidFill>
                  <a:srgbClr val="000094"/>
                </a:solidFill>
              </a:rPr>
              <a:t>ist</a:t>
            </a:r>
            <a:r>
              <a:rPr lang="en-US" sz="1200" b="0" dirty="0" smtClean="0">
                <a:solidFill>
                  <a:srgbClr val="000094"/>
                </a:solidFill>
              </a:rPr>
              <a:t>.</a:t>
            </a:r>
            <a:endParaRPr lang="en-US" sz="1800" b="0" dirty="0" smtClean="0">
              <a:solidFill>
                <a:srgbClr val="000094"/>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38021300-66D4-7049-85D6-320A2FE7E7C1}" type="slidenum">
              <a:rPr lang="de-DE">
                <a:latin typeface="Times New Roman" charset="0"/>
              </a:rPr>
              <a:pPr/>
              <a:t>16</a:t>
            </a:fld>
            <a:endParaRPr lang="de-DE">
              <a:latin typeface="Times New Roman" charset="0"/>
            </a:endParaRPr>
          </a:p>
        </p:txBody>
      </p:sp>
      <p:sp>
        <p:nvSpPr>
          <p:cNvPr id="117763" name="Rectangle 2"/>
          <p:cNvSpPr>
            <a:spLocks noGrp="1" noRot="1" noChangeAspect="1" noChangeArrowheads="1"/>
          </p:cNvSpPr>
          <p:nvPr>
            <p:ph type="sldImg"/>
          </p:nvPr>
        </p:nvSpPr>
        <p:spPr>
          <a:xfrm>
            <a:off x="3090863" y="498475"/>
            <a:ext cx="3598862" cy="2492375"/>
          </a:xfrm>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p:spPr>
        <p:txBody>
          <a:bodyPr/>
          <a:lstStyle/>
          <a:p>
            <a:r>
              <a:rPr lang="en-US" dirty="0" smtClean="0"/>
              <a:t>The recoiling nucleus is charged, it slows down and stops within the detector and its kinetic energy is dissipated in the detector and appears as both a heat signal and a charge signal. By comparing the two types of signals, recoils due to </a:t>
            </a:r>
            <a:r>
              <a:rPr lang="en-US" sz="1200" dirty="0" err="1" smtClean="0"/>
              <a:t>WIMPs</a:t>
            </a:r>
            <a:r>
              <a:rPr lang="en-US" dirty="0" smtClean="0"/>
              <a:t> can be distinguished from recoils due to other types of particles. </a:t>
            </a:r>
            <a:r>
              <a:rPr lang="en-US" dirty="0" err="1" smtClean="0">
                <a:latin typeface="Times New Roman" charset="0"/>
              </a:rPr>
              <a:t>Atomkerne</a:t>
            </a:r>
            <a:r>
              <a:rPr lang="en-US" dirty="0" smtClean="0">
                <a:latin typeface="Times New Roman" charset="0"/>
              </a:rPr>
              <a:t> </a:t>
            </a:r>
            <a:r>
              <a:rPr lang="en-US" dirty="0" err="1" smtClean="0">
                <a:latin typeface="Times New Roman" charset="0"/>
              </a:rPr>
              <a:t>bei</a:t>
            </a:r>
            <a:r>
              <a:rPr lang="en-US" baseline="0" dirty="0" smtClean="0">
                <a:latin typeface="Times New Roman" charset="0"/>
              </a:rPr>
              <a:t> den </a:t>
            </a:r>
            <a:r>
              <a:rPr lang="en-US" baseline="0" dirty="0" err="1" smtClean="0">
                <a:latin typeface="Times New Roman" charset="0"/>
              </a:rPr>
              <a:t>direkten</a:t>
            </a:r>
            <a:r>
              <a:rPr lang="en-US" baseline="0" dirty="0" smtClean="0">
                <a:latin typeface="Times New Roman" charset="0"/>
              </a:rPr>
              <a:t> WIMP-</a:t>
            </a:r>
            <a:r>
              <a:rPr lang="en-US" baseline="0" dirty="0" err="1" smtClean="0">
                <a:latin typeface="Times New Roman" charset="0"/>
              </a:rPr>
              <a:t>Suchen</a:t>
            </a:r>
            <a:r>
              <a:rPr lang="en-US" baseline="0" dirty="0" smtClean="0">
                <a:latin typeface="Times New Roman" charset="0"/>
              </a:rPr>
              <a:t>: </a:t>
            </a:r>
            <a:r>
              <a:rPr lang="en-GB" sz="1200" dirty="0" err="1" smtClean="0">
                <a:solidFill>
                  <a:srgbClr val="000094"/>
                </a:solidFill>
                <a:latin typeface="Trebuchet MS"/>
              </a:rPr>
              <a:t>Natriumiodid</a:t>
            </a:r>
            <a:r>
              <a:rPr lang="en-GB" sz="1200" dirty="0" smtClean="0">
                <a:solidFill>
                  <a:srgbClr val="000094"/>
                </a:solidFill>
                <a:latin typeface="Trebuchet MS"/>
              </a:rPr>
              <a:t>, Germanium, …</a:t>
            </a:r>
            <a:r>
              <a:rPr lang="en-GB" sz="1200" baseline="0" dirty="0" smtClean="0">
                <a:solidFill>
                  <a:srgbClr val="000094"/>
                </a:solidFill>
                <a:latin typeface="Trebuchet MS"/>
              </a:rPr>
              <a:t> CDMS: </a:t>
            </a:r>
            <a:r>
              <a:rPr lang="en-US" i="1" dirty="0" smtClean="0"/>
              <a:t>Cryogenic Dark Matter Search, Berkeley,</a:t>
            </a:r>
            <a:r>
              <a:rPr lang="en-US" i="1" baseline="0" dirty="0" smtClean="0"/>
              <a:t> Edelweiss: </a:t>
            </a:r>
            <a:r>
              <a:rPr lang="en-US" i="1" baseline="0" dirty="0" err="1" smtClean="0"/>
              <a:t>Modane</a:t>
            </a:r>
            <a:r>
              <a:rPr lang="en-US" i="1" baseline="0" dirty="0" smtClean="0"/>
              <a:t> </a:t>
            </a:r>
            <a:r>
              <a:rPr lang="en-US" i="1" baseline="0" dirty="0" err="1" smtClean="0"/>
              <a:t>Untergrundlaboratorium</a:t>
            </a:r>
            <a:r>
              <a:rPr lang="en-US" i="1" baseline="0" dirty="0" smtClean="0"/>
              <a:t>. DAMA: Gran </a:t>
            </a:r>
            <a:r>
              <a:rPr lang="en-US" i="1" baseline="0" dirty="0" err="1" smtClean="0"/>
              <a:t>Sasso</a:t>
            </a:r>
            <a:r>
              <a:rPr lang="en-US" i="1" baseline="0" dirty="0" smtClean="0"/>
              <a:t>. ATLAS event: NLSP </a:t>
            </a:r>
            <a:r>
              <a:rPr lang="en-US" i="1" baseline="0" dirty="0" err="1" smtClean="0"/>
              <a:t>neutralino</a:t>
            </a:r>
            <a:r>
              <a:rPr lang="en-US" i="1" baseline="0" dirty="0" smtClean="0"/>
              <a:t> decays to Z (to 2 </a:t>
            </a:r>
            <a:r>
              <a:rPr lang="en-US" i="1" baseline="0" dirty="0" err="1" smtClean="0"/>
              <a:t>muons</a:t>
            </a:r>
            <a:r>
              <a:rPr lang="en-US" i="1" baseline="0" dirty="0" smtClean="0"/>
              <a:t>) plus LSP </a:t>
            </a:r>
            <a:r>
              <a:rPr lang="en-US" i="1" baseline="0" dirty="0" err="1" smtClean="0"/>
              <a:t>neutralino</a:t>
            </a:r>
            <a:r>
              <a:rPr lang="en-US" i="1" baseline="0" dirty="0" smtClean="0"/>
              <a:t>.</a:t>
            </a:r>
            <a:endParaRPr lang="en-US" dirty="0">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EE2F50B4-C93A-DD49-88ED-BF50189E401D}" type="slidenum">
              <a:rPr lang="de-DE">
                <a:latin typeface="Times New Roman" charset="0"/>
              </a:rPr>
              <a:pPr/>
              <a:t>17</a:t>
            </a:fld>
            <a:endParaRPr lang="de-DE">
              <a:latin typeface="Times New Roman" charset="0"/>
            </a:endParaRPr>
          </a:p>
        </p:txBody>
      </p:sp>
      <p:sp>
        <p:nvSpPr>
          <p:cNvPr id="143363" name="Rectangle 2"/>
          <p:cNvSpPr>
            <a:spLocks noGrp="1" noRot="1" noChangeAspect="1" noChangeArrowheads="1"/>
          </p:cNvSpPr>
          <p:nvPr>
            <p:ph type="sldImg"/>
          </p:nvPr>
        </p:nvSpPr>
        <p:spPr>
          <a:xfrm>
            <a:off x="3090863" y="498475"/>
            <a:ext cx="3598862" cy="2492375"/>
          </a:xfrm>
          <a:solidFill>
            <a:srgbClr val="FFFFFF"/>
          </a:solidFill>
          <a:ln/>
        </p:spPr>
      </p:sp>
      <p:sp>
        <p:nvSpPr>
          <p:cNvPr id="143364" name="Rectangle 3"/>
          <p:cNvSpPr>
            <a:spLocks noGrp="1" noChangeArrowheads="1"/>
          </p:cNvSpPr>
          <p:nvPr>
            <p:ph type="body" idx="1"/>
          </p:nvPr>
        </p:nvSpPr>
        <p:spPr>
          <a:solidFill>
            <a:srgbClr val="FFFFFF"/>
          </a:solidFill>
          <a:ln>
            <a:solidFill>
              <a:srgbClr val="000000"/>
            </a:solidFill>
          </a:ln>
        </p:spPr>
        <p:txBody>
          <a:bodyPr/>
          <a:lstStyle/>
          <a:p>
            <a:r>
              <a:rPr lang="en-US" dirty="0" smtClean="0">
                <a:latin typeface="Times New Roman" charset="0"/>
              </a:rPr>
              <a:t>Expansion des </a:t>
            </a:r>
            <a:r>
              <a:rPr lang="en-US" dirty="0" err="1" smtClean="0">
                <a:latin typeface="Times New Roman" charset="0"/>
              </a:rPr>
              <a:t>Universum</a:t>
            </a:r>
            <a:r>
              <a:rPr lang="en-US" baseline="0" dirty="0" err="1" smtClean="0">
                <a:latin typeface="Times New Roman" charset="0"/>
              </a:rPr>
              <a:t>s</a:t>
            </a:r>
            <a:r>
              <a:rPr lang="en-US" baseline="0" dirty="0" smtClean="0">
                <a:latin typeface="Times New Roman" charset="0"/>
              </a:rPr>
              <a:t> </a:t>
            </a:r>
            <a:r>
              <a:rPr lang="en-US" baseline="0" dirty="0" err="1" smtClean="0">
                <a:latin typeface="Times New Roman" charset="0"/>
              </a:rPr>
              <a:t>seit</a:t>
            </a:r>
            <a:r>
              <a:rPr lang="en-US" baseline="0" dirty="0" smtClean="0">
                <a:latin typeface="Times New Roman" charset="0"/>
              </a:rPr>
              <a:t> Hubble </a:t>
            </a:r>
            <a:r>
              <a:rPr lang="en-US" baseline="0" dirty="0" err="1" smtClean="0">
                <a:latin typeface="Times New Roman" charset="0"/>
              </a:rPr>
              <a:t>bekannt</a:t>
            </a:r>
            <a:r>
              <a:rPr lang="en-US" baseline="0" dirty="0" smtClean="0">
                <a:latin typeface="Times New Roman" charset="0"/>
              </a:rPr>
              <a:t>, </a:t>
            </a:r>
            <a:r>
              <a:rPr lang="en-US" baseline="0" dirty="0" err="1" smtClean="0">
                <a:latin typeface="Times New Roman" charset="0"/>
              </a:rPr>
              <a:t>aber</a:t>
            </a:r>
            <a:r>
              <a:rPr lang="en-US" baseline="0" dirty="0" smtClean="0">
                <a:latin typeface="Times New Roman" charset="0"/>
              </a:rPr>
              <a:t> </a:t>
            </a:r>
            <a:r>
              <a:rPr lang="en-US" baseline="0" dirty="0" err="1" smtClean="0">
                <a:latin typeface="Times New Roman" charset="0"/>
              </a:rPr>
              <a:t>hier</a:t>
            </a:r>
            <a:r>
              <a:rPr lang="en-US" baseline="0" dirty="0" smtClean="0">
                <a:latin typeface="Times New Roman" charset="0"/>
              </a:rPr>
              <a:t> </a:t>
            </a:r>
            <a:r>
              <a:rPr lang="en-US" baseline="0" dirty="0" err="1" smtClean="0">
                <a:latin typeface="Times New Roman" charset="0"/>
              </a:rPr>
              <a:t>geht</a:t>
            </a:r>
            <a:r>
              <a:rPr lang="en-US" baseline="0" dirty="0" smtClean="0">
                <a:latin typeface="Times New Roman" charset="0"/>
              </a:rPr>
              <a:t> </a:t>
            </a:r>
            <a:r>
              <a:rPr lang="en-US" baseline="0" dirty="0" err="1" smtClean="0">
                <a:latin typeface="Times New Roman" charset="0"/>
              </a:rPr>
              <a:t>es</a:t>
            </a:r>
            <a:r>
              <a:rPr lang="en-US" baseline="0" dirty="0" smtClean="0">
                <a:latin typeface="Times New Roman" charset="0"/>
              </a:rPr>
              <a:t> um </a:t>
            </a:r>
            <a:r>
              <a:rPr lang="en-US" baseline="0" dirty="0" err="1" smtClean="0">
                <a:latin typeface="Times New Roman" charset="0"/>
              </a:rPr>
              <a:t>beschleunigte</a:t>
            </a:r>
            <a:r>
              <a:rPr lang="en-US" baseline="0" dirty="0" smtClean="0">
                <a:latin typeface="Times New Roman" charset="0"/>
              </a:rPr>
              <a:t> </a:t>
            </a:r>
            <a:r>
              <a:rPr lang="en-US" baseline="0" dirty="0" err="1" smtClean="0">
                <a:latin typeface="Times New Roman" charset="0"/>
              </a:rPr>
              <a:t>Ausdehnung</a:t>
            </a:r>
            <a:r>
              <a:rPr lang="en-US" baseline="0" dirty="0" smtClean="0">
                <a:latin typeface="Times New Roman" charset="0"/>
              </a:rPr>
              <a:t>.</a:t>
            </a:r>
            <a:endParaRPr lang="en-US" dirty="0">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94BB1718-C1B9-8648-8417-4832568B841E}" type="slidenum">
              <a:rPr lang="de-DE">
                <a:latin typeface="Times New Roman" charset="0"/>
              </a:rPr>
              <a:pPr/>
              <a:t>18</a:t>
            </a:fld>
            <a:endParaRPr lang="de-DE">
              <a:latin typeface="Times New Roman" charset="0"/>
            </a:endParaRPr>
          </a:p>
        </p:txBody>
      </p:sp>
      <p:sp>
        <p:nvSpPr>
          <p:cNvPr id="149507" name="Rectangle 2"/>
          <p:cNvSpPr>
            <a:spLocks noGrp="1" noRot="1" noChangeAspect="1" noChangeArrowheads="1"/>
          </p:cNvSpPr>
          <p:nvPr>
            <p:ph type="sldImg"/>
          </p:nvPr>
        </p:nvSpPr>
        <p:spPr>
          <a:xfrm>
            <a:off x="3090863" y="498475"/>
            <a:ext cx="3598862" cy="2492375"/>
          </a:xfrm>
          <a:solidFill>
            <a:srgbClr val="FFFFFF"/>
          </a:solidFill>
          <a:ln/>
        </p:spPr>
      </p:sp>
      <p:sp>
        <p:nvSpPr>
          <p:cNvPr id="149508" name="Rectangle 3"/>
          <p:cNvSpPr>
            <a:spLocks noGrp="1" noChangeArrowheads="1"/>
          </p:cNvSpPr>
          <p:nvPr>
            <p:ph type="body" idx="1"/>
          </p:nvPr>
        </p:nvSpPr>
        <p:spPr>
          <a:solidFill>
            <a:srgbClr val="FFFFFF"/>
          </a:solidFill>
          <a:ln>
            <a:solidFill>
              <a:srgbClr val="000000"/>
            </a:solidFill>
          </a:ln>
        </p:spPr>
        <p:txBody>
          <a:bodyPr/>
          <a:lstStyle/>
          <a:p>
            <a:r>
              <a:rPr lang="en-US" dirty="0" err="1" smtClean="0">
                <a:latin typeface="Times New Roman" charset="0"/>
              </a:rPr>
              <a:t>Größe</a:t>
            </a:r>
            <a:r>
              <a:rPr lang="en-US" dirty="0" smtClean="0">
                <a:latin typeface="Times New Roman" charset="0"/>
              </a:rPr>
              <a:t> des </a:t>
            </a:r>
            <a:r>
              <a:rPr lang="en-US" dirty="0" err="1" smtClean="0">
                <a:latin typeface="Times New Roman" charset="0"/>
              </a:rPr>
              <a:t>Universums</a:t>
            </a:r>
            <a:r>
              <a:rPr lang="en-US" dirty="0" smtClean="0">
                <a:latin typeface="Times New Roman" charset="0"/>
              </a:rPr>
              <a:t>: 10**26 </a:t>
            </a:r>
            <a:r>
              <a:rPr lang="en-US" dirty="0" err="1" smtClean="0">
                <a:latin typeface="Times New Roman" charset="0"/>
              </a:rPr>
              <a:t>m</a:t>
            </a:r>
            <a:r>
              <a:rPr lang="en-US" dirty="0" smtClean="0">
                <a:latin typeface="Times New Roman" charset="0"/>
              </a:rPr>
              <a:t>.</a:t>
            </a:r>
            <a:endParaRPr lang="en-US" dirty="0">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9FD4B911-184B-DA47-921D-C0FB90B4058D}" type="slidenum">
              <a:rPr lang="de-DE"/>
              <a:pPr/>
              <a:t>19</a:t>
            </a:fld>
            <a:endParaRPr lang="de-DE"/>
          </a:p>
        </p:txBody>
      </p:sp>
      <p:sp>
        <p:nvSpPr>
          <p:cNvPr id="93187" name="Rectangle 2"/>
          <p:cNvSpPr>
            <a:spLocks noGrp="1" noRot="1" noChangeAspect="1" noChangeArrowheads="1" noTextEdit="1"/>
          </p:cNvSpPr>
          <p:nvPr>
            <p:ph type="sldImg"/>
          </p:nvPr>
        </p:nvSpPr>
        <p:spPr>
          <a:xfrm>
            <a:off x="3090863" y="498475"/>
            <a:ext cx="3598862" cy="2492375"/>
          </a:xfrm>
          <a:ln/>
        </p:spPr>
      </p:sp>
      <p:sp>
        <p:nvSpPr>
          <p:cNvPr id="9318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err="1" smtClean="0"/>
              <a:t>Anwendung</a:t>
            </a:r>
            <a:r>
              <a:rPr lang="en-GB" dirty="0" smtClean="0"/>
              <a:t> </a:t>
            </a:r>
            <a:r>
              <a:rPr lang="en-GB" dirty="0" err="1" smtClean="0"/>
              <a:t>der</a:t>
            </a:r>
            <a:r>
              <a:rPr lang="en-GB" dirty="0" smtClean="0"/>
              <a:t> </a:t>
            </a:r>
            <a:r>
              <a:rPr lang="en-GB" dirty="0" err="1" smtClean="0"/>
              <a:t>Quantenmechanik</a:t>
            </a:r>
            <a:r>
              <a:rPr lang="en-GB" baseline="0" dirty="0" smtClean="0"/>
              <a:t> auf die Gravitation </a:t>
            </a:r>
            <a:r>
              <a:rPr lang="en-GB" baseline="0" dirty="0" err="1" smtClean="0"/>
              <a:t>ergibt</a:t>
            </a:r>
            <a:r>
              <a:rPr lang="en-GB" baseline="0" dirty="0" smtClean="0"/>
              <a:t> </a:t>
            </a:r>
            <a:r>
              <a:rPr lang="en-GB" baseline="0" dirty="0" err="1" smtClean="0"/>
              <a:t>Unendlichkeiten</a:t>
            </a:r>
            <a:r>
              <a:rPr lang="en-GB" baseline="0" dirty="0" smtClean="0"/>
              <a:t>.</a:t>
            </a:r>
            <a:r>
              <a:rPr lang="en-GB" dirty="0" smtClean="0"/>
              <a:t> Gravitation</a:t>
            </a:r>
            <a:r>
              <a:rPr lang="en-GB" baseline="0" dirty="0" smtClean="0"/>
              <a:t> </a:t>
            </a:r>
            <a:r>
              <a:rPr lang="en-GB" baseline="0" dirty="0" err="1" smtClean="0"/>
              <a:t>wurde</a:t>
            </a:r>
            <a:r>
              <a:rPr lang="en-GB" baseline="0" dirty="0" smtClean="0"/>
              <a:t> </a:t>
            </a:r>
            <a:r>
              <a:rPr lang="en-GB" baseline="0" dirty="0" err="1" smtClean="0"/>
              <a:t>bis</a:t>
            </a:r>
            <a:r>
              <a:rPr lang="en-GB" baseline="0" dirty="0" smtClean="0"/>
              <a:t> </a:t>
            </a:r>
            <a:r>
              <a:rPr lang="en-GB" baseline="0" dirty="0" err="1" smtClean="0"/>
              <a:t>jetzt</a:t>
            </a:r>
            <a:r>
              <a:rPr lang="en-GB" baseline="0" dirty="0" smtClean="0"/>
              <a:t> in </a:t>
            </a:r>
            <a:r>
              <a:rPr lang="en-GB" baseline="0" dirty="0" err="1" smtClean="0"/>
              <a:t>der</a:t>
            </a:r>
            <a:r>
              <a:rPr lang="en-GB" baseline="0" dirty="0" smtClean="0"/>
              <a:t> </a:t>
            </a:r>
            <a:r>
              <a:rPr lang="en-GB" baseline="0" dirty="0" err="1" smtClean="0"/>
              <a:t>Teilchenphysik</a:t>
            </a:r>
            <a:r>
              <a:rPr lang="en-GB" baseline="0" dirty="0" smtClean="0"/>
              <a:t> </a:t>
            </a:r>
            <a:r>
              <a:rPr lang="en-GB" baseline="0" dirty="0" err="1" smtClean="0"/>
              <a:t>vernachlässigt</a:t>
            </a:r>
            <a:r>
              <a:rPr lang="en-GB" baseline="0" dirty="0" smtClean="0"/>
              <a:t>, </a:t>
            </a:r>
            <a:r>
              <a:rPr lang="en-GB" baseline="0" dirty="0" err="1" smtClean="0"/>
              <a:t>da</a:t>
            </a:r>
            <a:r>
              <a:rPr lang="en-GB" baseline="0" dirty="0" smtClean="0"/>
              <a:t> die </a:t>
            </a:r>
            <a:r>
              <a:rPr lang="en-GB" baseline="0" dirty="0" err="1" smtClean="0"/>
              <a:t>Teilchen</a:t>
            </a:r>
            <a:r>
              <a:rPr lang="en-GB" baseline="0" dirty="0" smtClean="0"/>
              <a:t> </a:t>
            </a:r>
            <a:r>
              <a:rPr lang="en-GB" baseline="0" dirty="0" err="1" smtClean="0"/>
              <a:t>sehr</a:t>
            </a:r>
            <a:r>
              <a:rPr lang="en-GB" baseline="0" dirty="0" smtClean="0"/>
              <a:t> </a:t>
            </a:r>
            <a:r>
              <a:rPr lang="en-GB" baseline="0" dirty="0" err="1" smtClean="0"/>
              <a:t>kleine</a:t>
            </a:r>
            <a:r>
              <a:rPr lang="en-GB" baseline="0" dirty="0" smtClean="0"/>
              <a:t> </a:t>
            </a:r>
            <a:r>
              <a:rPr lang="en-GB" baseline="0" dirty="0" err="1" smtClean="0"/>
              <a:t>Massen</a:t>
            </a:r>
            <a:r>
              <a:rPr lang="en-GB" baseline="0" dirty="0" smtClean="0"/>
              <a:t> </a:t>
            </a:r>
            <a:r>
              <a:rPr lang="en-GB" baseline="0" dirty="0" err="1" smtClean="0"/>
              <a:t>haben</a:t>
            </a:r>
            <a:r>
              <a:rPr lang="en-GB" baseline="0" dirty="0" smtClean="0"/>
              <a:t>.</a:t>
            </a:r>
            <a:endParaRPr lang="en-US" dirty="0" smtClean="0"/>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E42768B-7255-FE4F-9131-8E6F6D75A682}" type="slidenum">
              <a:rPr lang="en-US">
                <a:latin typeface="Arial" charset="0"/>
                <a:ea typeface="ＭＳ Ｐゴシック" charset="-128"/>
                <a:cs typeface="ＭＳ Ｐゴシック" charset="-128"/>
              </a:rPr>
              <a:pPr/>
              <a:t>2</a:t>
            </a:fld>
            <a:endParaRPr lang="en-US">
              <a:latin typeface="Arial" charset="0"/>
              <a:ea typeface="ＭＳ Ｐゴシック" charset="-128"/>
              <a:cs typeface="ＭＳ Ｐゴシック" charset="-128"/>
            </a:endParaRPr>
          </a:p>
        </p:txBody>
      </p:sp>
      <p:sp>
        <p:nvSpPr>
          <p:cNvPr id="55299" name="Rectangle 2"/>
          <p:cNvSpPr>
            <a:spLocks noGrp="1" noRot="1" noChangeAspect="1" noChangeArrowheads="1" noTextEdit="1"/>
          </p:cNvSpPr>
          <p:nvPr>
            <p:ph type="sldImg"/>
          </p:nvPr>
        </p:nvSpPr>
        <p:spPr>
          <a:xfrm>
            <a:off x="3090863" y="498475"/>
            <a:ext cx="3597275" cy="2492375"/>
          </a:xfrm>
          <a:ln/>
        </p:spPr>
      </p:sp>
      <p:sp>
        <p:nvSpPr>
          <p:cNvPr id="55300"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9FD4B911-184B-DA47-921D-C0FB90B4058D}" type="slidenum">
              <a:rPr lang="de-DE"/>
              <a:pPr/>
              <a:t>20</a:t>
            </a:fld>
            <a:endParaRPr lang="de-DE"/>
          </a:p>
        </p:txBody>
      </p:sp>
      <p:sp>
        <p:nvSpPr>
          <p:cNvPr id="93187" name="Rectangle 2"/>
          <p:cNvSpPr>
            <a:spLocks noGrp="1" noRot="1" noChangeAspect="1" noChangeArrowheads="1" noTextEdit="1"/>
          </p:cNvSpPr>
          <p:nvPr>
            <p:ph type="sldImg"/>
          </p:nvPr>
        </p:nvSpPr>
        <p:spPr>
          <a:xfrm>
            <a:off x="3090863" y="498475"/>
            <a:ext cx="3598862" cy="2492375"/>
          </a:xfrm>
          <a:ln/>
        </p:spPr>
      </p:sp>
      <p:sp>
        <p:nvSpPr>
          <p:cNvPr id="93188" name="Rectangle 3"/>
          <p:cNvSpPr>
            <a:spLocks noGrp="1" noChangeArrowheads="1"/>
          </p:cNvSpPr>
          <p:nvPr>
            <p:ph type="body" idx="1"/>
          </p:nvPr>
        </p:nvSpPr>
        <p:spPr>
          <a:noFill/>
          <a:ln/>
        </p:spPr>
        <p:txBody>
          <a:bodyPr/>
          <a:lstStyle/>
          <a:p>
            <a:r>
              <a:rPr lang="en-US" dirty="0" smtClean="0">
                <a:solidFill>
                  <a:schemeClr val="tx1"/>
                </a:solidFill>
              </a:rPr>
              <a:t>Relativistic quantum field theory has worked very well to describe the observed behaviors and properties of elementary particles. But the theory itself only works well when gravity is so weak that it can be neglected. Particle theory only works when we pretend gravity doesn't exist.</a:t>
            </a:r>
            <a:r>
              <a:rPr lang="en-US" baseline="0" dirty="0" smtClean="0">
                <a:solidFill>
                  <a:schemeClr val="tx1"/>
                </a:solidFill>
              </a:rPr>
              <a:t> </a:t>
            </a:r>
            <a:r>
              <a:rPr lang="en-US" dirty="0" smtClean="0">
                <a:solidFill>
                  <a:schemeClr val="tx1"/>
                </a:solidFill>
              </a:rPr>
              <a:t>General relativity has yielded a wealth of insight into the Universe, the orbits of planets, the evolution of stars and galaxies, the Big Bang and recently observed black holes and gravitational lenses. However, the theory itself only works when we pretend that the Universe is purely classical and that quantum mechanics is not needed in our description of Nature.</a:t>
            </a:r>
            <a:r>
              <a:rPr lang="en-US" baseline="0" dirty="0" smtClean="0">
                <a:solidFill>
                  <a:schemeClr val="tx1"/>
                </a:solidFill>
              </a:rPr>
              <a:t> </a:t>
            </a:r>
            <a:r>
              <a:rPr lang="en-US" dirty="0" smtClean="0">
                <a:solidFill>
                  <a:schemeClr val="tx1"/>
                </a:solidFill>
              </a:rPr>
              <a:t>String theory is believed to close this gap. </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C7E03A17-55A4-3D44-9972-5BE06BDB5DDA}" type="slidenum">
              <a:rPr lang="de-DE">
                <a:latin typeface="Times New Roman" charset="0"/>
              </a:rPr>
              <a:pPr/>
              <a:t>3</a:t>
            </a:fld>
            <a:endParaRPr lang="de-DE">
              <a:latin typeface="Times New Roman" charset="0"/>
            </a:endParaRPr>
          </a:p>
        </p:txBody>
      </p:sp>
      <p:sp>
        <p:nvSpPr>
          <p:cNvPr id="19459" name="Rectangle 2"/>
          <p:cNvSpPr>
            <a:spLocks noGrp="1" noRot="1" noChangeAspect="1" noChangeArrowheads="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3A234247-E449-2E48-B078-FD692F6837A8}" type="slidenum">
              <a:rPr lang="de-DE">
                <a:latin typeface="Times New Roman" charset="0"/>
              </a:rPr>
              <a:pPr/>
              <a:t>4</a:t>
            </a:fld>
            <a:endParaRPr lang="de-DE">
              <a:latin typeface="Times New Roman" charset="0"/>
            </a:endParaRPr>
          </a:p>
        </p:txBody>
      </p:sp>
      <p:sp>
        <p:nvSpPr>
          <p:cNvPr id="35843" name="Rectangle 2"/>
          <p:cNvSpPr>
            <a:spLocks noGrp="1" noRot="1" noChangeAspect="1" noChangeArrowheads="1"/>
          </p:cNvSpPr>
          <p:nvPr>
            <p:ph type="sldImg"/>
          </p:nvPr>
        </p:nvSpPr>
        <p:spPr>
          <a:xfrm>
            <a:off x="3090863" y="498475"/>
            <a:ext cx="3598862" cy="2492375"/>
          </a:xfrm>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p:spPr>
        <p:txBody>
          <a:bodyPr/>
          <a:lstStyle/>
          <a:p>
            <a:r>
              <a:rPr lang="en-US" dirty="0" err="1" smtClean="0">
                <a:latin typeface="Times New Roman" charset="0"/>
              </a:rPr>
              <a:t>Bekannte</a:t>
            </a:r>
            <a:r>
              <a:rPr lang="en-US" dirty="0" smtClean="0">
                <a:latin typeface="Times New Roman" charset="0"/>
              </a:rPr>
              <a:t> </a:t>
            </a:r>
            <a:r>
              <a:rPr lang="en-US" dirty="0" err="1" smtClean="0">
                <a:latin typeface="Times New Roman" charset="0"/>
              </a:rPr>
              <a:t>Materie</a:t>
            </a:r>
            <a:r>
              <a:rPr lang="en-US" dirty="0" smtClean="0">
                <a:latin typeface="Times New Roman" charset="0"/>
              </a:rPr>
              <a:t>:</a:t>
            </a:r>
            <a:r>
              <a:rPr lang="en-US" baseline="0" dirty="0" smtClean="0">
                <a:latin typeface="Times New Roman" charset="0"/>
              </a:rPr>
              <a:t> </a:t>
            </a:r>
            <a:r>
              <a:rPr lang="en-US" baseline="0" dirty="0" err="1" smtClean="0">
                <a:latin typeface="Times New Roman" charset="0"/>
              </a:rPr>
              <a:t>ich</a:t>
            </a:r>
            <a:r>
              <a:rPr lang="en-US" baseline="0" dirty="0" smtClean="0">
                <a:latin typeface="Times New Roman" charset="0"/>
              </a:rPr>
              <a:t>, du, die Sterne, die </a:t>
            </a:r>
            <a:r>
              <a:rPr lang="en-US" baseline="0" dirty="0" err="1" smtClean="0">
                <a:latin typeface="Times New Roman" charset="0"/>
              </a:rPr>
              <a:t>wir</a:t>
            </a:r>
            <a:r>
              <a:rPr lang="en-US" baseline="0" dirty="0" smtClean="0">
                <a:latin typeface="Times New Roman" charset="0"/>
              </a:rPr>
              <a:t> </a:t>
            </a:r>
            <a:r>
              <a:rPr lang="en-US" baseline="0" dirty="0" err="1" smtClean="0">
                <a:latin typeface="Times New Roman" charset="0"/>
              </a:rPr>
              <a:t>mit</a:t>
            </a:r>
            <a:r>
              <a:rPr lang="en-US" baseline="0" dirty="0" smtClean="0">
                <a:latin typeface="Times New Roman" charset="0"/>
              </a:rPr>
              <a:t> </a:t>
            </a:r>
            <a:r>
              <a:rPr lang="en-US" baseline="0" dirty="0" err="1" smtClean="0">
                <a:latin typeface="Times New Roman" charset="0"/>
              </a:rPr>
              <a:t>einem</a:t>
            </a:r>
            <a:r>
              <a:rPr lang="en-US" baseline="0" dirty="0" smtClean="0">
                <a:latin typeface="Times New Roman" charset="0"/>
              </a:rPr>
              <a:t> </a:t>
            </a:r>
            <a:r>
              <a:rPr lang="en-US" baseline="0" dirty="0" err="1" smtClean="0">
                <a:latin typeface="Times New Roman" charset="0"/>
              </a:rPr>
              <a:t>Fernrohr</a:t>
            </a:r>
            <a:r>
              <a:rPr lang="en-US" baseline="0" dirty="0" smtClean="0">
                <a:latin typeface="Times New Roman" charset="0"/>
              </a:rPr>
              <a:t> </a:t>
            </a:r>
            <a:r>
              <a:rPr lang="en-US" baseline="0" dirty="0" err="1" smtClean="0">
                <a:latin typeface="Times New Roman" charset="0"/>
              </a:rPr>
              <a:t>oder</a:t>
            </a:r>
            <a:r>
              <a:rPr lang="en-US" baseline="0" dirty="0" smtClean="0">
                <a:latin typeface="Times New Roman" charset="0"/>
              </a:rPr>
              <a:t> </a:t>
            </a:r>
            <a:r>
              <a:rPr lang="en-US" baseline="0" dirty="0" err="1" smtClean="0">
                <a:latin typeface="Times New Roman" charset="0"/>
              </a:rPr>
              <a:t>Teleskop</a:t>
            </a:r>
            <a:r>
              <a:rPr lang="en-US" baseline="0" dirty="0" smtClean="0">
                <a:latin typeface="Times New Roman" charset="0"/>
              </a:rPr>
              <a:t> </a:t>
            </a:r>
            <a:r>
              <a:rPr lang="en-US" baseline="0" dirty="0" err="1" smtClean="0">
                <a:latin typeface="Times New Roman" charset="0"/>
              </a:rPr>
              <a:t>sehen</a:t>
            </a:r>
            <a:r>
              <a:rPr lang="en-US" baseline="0" dirty="0" smtClean="0">
                <a:latin typeface="Times New Roman" charset="0"/>
              </a:rPr>
              <a:t> </a:t>
            </a:r>
            <a:r>
              <a:rPr lang="en-US" baseline="0" dirty="0" err="1" smtClean="0">
                <a:latin typeface="Times New Roman" charset="0"/>
              </a:rPr>
              <a:t>können</a:t>
            </a:r>
            <a:endParaRPr lang="en-US" baseline="0" dirty="0" smtClean="0">
              <a:latin typeface="Times New Roman" charset="0"/>
            </a:endParaRPr>
          </a:p>
          <a:p>
            <a:r>
              <a:rPr lang="en-US" baseline="0" dirty="0" smtClean="0">
                <a:latin typeface="Times New Roman" charset="0"/>
              </a:rPr>
              <a:t>Gr.: </a:t>
            </a:r>
            <a:r>
              <a:rPr lang="en-US" baseline="0" dirty="0" err="1" smtClean="0">
                <a:latin typeface="Times New Roman" charset="0"/>
              </a:rPr>
              <a:t>hadros</a:t>
            </a:r>
            <a:r>
              <a:rPr lang="en-US" baseline="0" dirty="0" smtClean="0">
                <a:latin typeface="Times New Roman" charset="0"/>
              </a:rPr>
              <a:t> = dick, stark (</a:t>
            </a:r>
            <a:r>
              <a:rPr lang="en-US" baseline="0" dirty="0" err="1" smtClean="0">
                <a:latin typeface="Times New Roman" charset="0"/>
              </a:rPr>
              <a:t>Hadronen</a:t>
            </a:r>
            <a:r>
              <a:rPr lang="en-US" baseline="0" dirty="0" smtClean="0">
                <a:latin typeface="Times New Roman" charset="0"/>
              </a:rPr>
              <a:t> </a:t>
            </a:r>
            <a:r>
              <a:rPr lang="en-US" baseline="0" dirty="0" err="1" smtClean="0">
                <a:latin typeface="Times New Roman" charset="0"/>
              </a:rPr>
              <a:t>haben</a:t>
            </a:r>
            <a:r>
              <a:rPr lang="en-US" baseline="0" dirty="0" smtClean="0">
                <a:latin typeface="Times New Roman" charset="0"/>
              </a:rPr>
              <a:t> </a:t>
            </a:r>
            <a:r>
              <a:rPr lang="en-US" baseline="0" dirty="0" err="1" smtClean="0">
                <a:latin typeface="Times New Roman" charset="0"/>
              </a:rPr>
              <a:t>starke</a:t>
            </a:r>
            <a:r>
              <a:rPr lang="en-US" baseline="0" dirty="0" smtClean="0">
                <a:latin typeface="Times New Roman" charset="0"/>
              </a:rPr>
              <a:t> </a:t>
            </a:r>
            <a:r>
              <a:rPr lang="en-US" baseline="0" dirty="0" err="1" smtClean="0">
                <a:latin typeface="Times New Roman" charset="0"/>
              </a:rPr>
              <a:t>Wechselwirkung</a:t>
            </a:r>
            <a:r>
              <a:rPr lang="en-US" baseline="0" dirty="0" smtClean="0">
                <a:latin typeface="Times New Roman" charset="0"/>
              </a:rP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3090863" y="498475"/>
            <a:ext cx="3597275" cy="2492375"/>
          </a:xfrm>
          <a:ln/>
        </p:spPr>
      </p:sp>
      <p:sp>
        <p:nvSpPr>
          <p:cNvPr id="27651" name="Rectangle 3"/>
          <p:cNvSpPr>
            <a:spLocks noGrp="1" noChangeArrowheads="1"/>
          </p:cNvSpPr>
          <p:nvPr>
            <p:ph type="body" idx="1"/>
          </p:nvPr>
        </p:nvSpPr>
        <p:spPr>
          <a:noFill/>
          <a:ln/>
        </p:spPr>
        <p:txBody>
          <a:bodyPr/>
          <a:lstStyle/>
          <a:p>
            <a:pPr eaLnBrk="1" hangingPunct="1"/>
            <a:endParaRPr lang="en-US" dirty="0">
              <a:latin typeface="Calibri" pitchFamily="-110" charset="0"/>
              <a:ea typeface="ＭＳ Ｐゴシック" pitchFamily="-110" charset="-128"/>
              <a:cs typeface="ＭＳ Ｐゴシック" pitchFamily="-11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3090863" y="498475"/>
            <a:ext cx="3597275" cy="2492375"/>
          </a:xfrm>
          <a:ln/>
        </p:spPr>
      </p:sp>
      <p:sp>
        <p:nvSpPr>
          <p:cNvPr id="36867" name="Rectangle 3"/>
          <p:cNvSpPr>
            <a:spLocks noGrp="1" noChangeArrowheads="1"/>
          </p:cNvSpPr>
          <p:nvPr>
            <p:ph type="body" idx="1"/>
          </p:nvPr>
        </p:nvSpPr>
        <p:spPr>
          <a:noFill/>
          <a:ln/>
        </p:spPr>
        <p:txBody>
          <a:bodyPr/>
          <a:lstStyle/>
          <a:p>
            <a:pPr eaLnBrk="1" hangingPunct="1"/>
            <a:r>
              <a:rPr lang="en-US" dirty="0">
                <a:latin typeface="Calibri" pitchFamily="-110" charset="0"/>
                <a:ea typeface="ＭＳ Ｐゴシック" pitchFamily="-110" charset="-128"/>
                <a:cs typeface="ＭＳ Ｐゴシック" pitchFamily="-110" charset="-128"/>
              </a:rPr>
              <a:t>To explain that we now know what the Universe was like, and that effectively the LHC (and particle physics in general) is like building a time machine.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0863" y="498475"/>
            <a:ext cx="3598862" cy="24923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657345-4B96-EC42-92F7-BB34E93E4A0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FA1F18CD-4221-7240-BA96-10AF9A2CCF47}" type="slidenum">
              <a:rPr lang="de-DE">
                <a:latin typeface="Times New Roman" charset="0"/>
              </a:rPr>
              <a:pPr/>
              <a:t>8</a:t>
            </a:fld>
            <a:endParaRPr lang="de-DE">
              <a:latin typeface="Times New Roman" charset="0"/>
            </a:endParaRPr>
          </a:p>
        </p:txBody>
      </p:sp>
      <p:sp>
        <p:nvSpPr>
          <p:cNvPr id="21507" name="Rectangle 2"/>
          <p:cNvSpPr>
            <a:spLocks noGrp="1" noRot="1" noChangeAspect="1" noChangeArrowheads="1"/>
          </p:cNvSpPr>
          <p:nvPr>
            <p:ph type="sldImg"/>
          </p:nvPr>
        </p:nvSpPr>
        <p:spPr>
          <a:xfrm>
            <a:off x="3090863" y="498475"/>
            <a:ext cx="3598862" cy="2492375"/>
          </a:xfrm>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pPr algn="just"/>
            <a:r>
              <a:rPr lang="en-US" sz="1200" b="0" kern="1200" dirty="0" smtClean="0">
                <a:solidFill>
                  <a:schemeClr val="tx1"/>
                </a:solidFill>
                <a:latin typeface="Times New Roman" pitchFamily="-106" charset="0"/>
                <a:ea typeface="ＭＳ Ｐゴシック" charset="-128"/>
                <a:cs typeface="ＭＳ Ｐゴシック" charset="-128"/>
              </a:rPr>
              <a:t>Das </a:t>
            </a:r>
            <a:r>
              <a:rPr lang="en-US" sz="1200" b="0" kern="1200" dirty="0" err="1" smtClean="0">
                <a:solidFill>
                  <a:schemeClr val="tx1"/>
                </a:solidFill>
                <a:latin typeface="Times New Roman" pitchFamily="-106" charset="0"/>
                <a:ea typeface="ＭＳ Ｐゴシック" charset="-128"/>
                <a:cs typeface="ＭＳ Ｐゴシック" charset="-128"/>
              </a:rPr>
              <a:t>Standardmodell</a:t>
            </a:r>
            <a:r>
              <a:rPr lang="en-US" sz="1200" b="0" kern="1200" dirty="0" smtClean="0">
                <a:solidFill>
                  <a:schemeClr val="tx1"/>
                </a:solidFill>
                <a:latin typeface="Times New Roman" pitchFamily="-106" charset="0"/>
                <a:ea typeface="ＭＳ Ｐゴシック" charset="-128"/>
                <a:cs typeface="ＭＳ Ｐゴシック" charset="-128"/>
              </a:rPr>
              <a:t> </a:t>
            </a:r>
            <a:r>
              <a:rPr lang="en-US" sz="1200" b="0" kern="1200" dirty="0" err="1" smtClean="0">
                <a:solidFill>
                  <a:schemeClr val="tx1"/>
                </a:solidFill>
                <a:latin typeface="Times New Roman" pitchFamily="-106" charset="0"/>
                <a:ea typeface="ＭＳ Ｐゴシック" charset="-128"/>
                <a:cs typeface="ＭＳ Ｐゴシック" charset="-128"/>
              </a:rPr>
              <a:t>ist</a:t>
            </a:r>
            <a:r>
              <a:rPr lang="en-US" sz="1200" b="0" kern="1200" dirty="0" smtClean="0">
                <a:solidFill>
                  <a:schemeClr val="tx1"/>
                </a:solidFill>
                <a:latin typeface="Times New Roman" pitchFamily="-106" charset="0"/>
                <a:ea typeface="ＭＳ Ｐゴシック" charset="-128"/>
                <a:cs typeface="ＭＳ Ｐゴシック" charset="-128"/>
              </a:rPr>
              <a:t> </a:t>
            </a:r>
            <a:r>
              <a:rPr lang="en-US" sz="1200" b="0" kern="1200" dirty="0" err="1" smtClean="0">
                <a:solidFill>
                  <a:schemeClr val="tx1"/>
                </a:solidFill>
                <a:latin typeface="Times New Roman" pitchFamily="-106" charset="0"/>
                <a:ea typeface="ＭＳ Ｐゴシック" charset="-128"/>
                <a:cs typeface="ＭＳ Ｐゴシック" charset="-128"/>
              </a:rPr>
              <a:t>eine</a:t>
            </a:r>
            <a:r>
              <a:rPr lang="en-US" sz="1200" b="0" kern="1200" dirty="0" smtClean="0">
                <a:solidFill>
                  <a:schemeClr val="tx1"/>
                </a:solidFill>
                <a:latin typeface="Times New Roman" pitchFamily="-106" charset="0"/>
                <a:ea typeface="ＭＳ Ｐゴシック" charset="-128"/>
                <a:cs typeface="ＭＳ Ｐゴシック" charset="-128"/>
              </a:rPr>
              <a:t> </a:t>
            </a:r>
            <a:r>
              <a:rPr lang="en-US" sz="1200" b="0" kern="1200" dirty="0" err="1" smtClean="0">
                <a:solidFill>
                  <a:schemeClr val="accent6">
                    <a:lumMod val="75000"/>
                  </a:schemeClr>
                </a:solidFill>
                <a:latin typeface="Times New Roman" pitchFamily="-106" charset="0"/>
                <a:ea typeface="ＭＳ Ｐゴシック" charset="-128"/>
                <a:cs typeface="ＭＳ Ｐゴシック" charset="-128"/>
              </a:rPr>
              <a:t>Theorie</a:t>
            </a:r>
            <a:r>
              <a:rPr lang="en-US" sz="1200" b="0" kern="1200" dirty="0" smtClean="0">
                <a:solidFill>
                  <a:schemeClr val="tx1"/>
                </a:solidFill>
                <a:latin typeface="Times New Roman" pitchFamily="-106" charset="0"/>
                <a:ea typeface="ＭＳ Ｐゴシック" charset="-128"/>
                <a:cs typeface="ＭＳ Ｐゴシック" charset="-128"/>
              </a:rPr>
              <a:t> </a:t>
            </a:r>
            <a:r>
              <a:rPr lang="en-US" sz="1200" b="0" kern="1200" dirty="0" err="1" smtClean="0">
                <a:solidFill>
                  <a:schemeClr val="tx1"/>
                </a:solidFill>
                <a:latin typeface="Times New Roman" pitchFamily="-106" charset="0"/>
                <a:ea typeface="ＭＳ Ｐゴシック" charset="-128"/>
                <a:cs typeface="ＭＳ Ｐゴシック" charset="-128"/>
              </a:rPr>
              <a:t>der</a:t>
            </a:r>
            <a:r>
              <a:rPr lang="en-US" sz="1200" b="0" kern="1200" dirty="0" smtClean="0">
                <a:solidFill>
                  <a:schemeClr val="tx1"/>
                </a:solidFill>
                <a:latin typeface="Times New Roman" pitchFamily="-106" charset="0"/>
                <a:ea typeface="ＭＳ Ｐゴシック" charset="-128"/>
                <a:cs typeface="ＭＳ Ｐゴシック" charset="-128"/>
              </a:rPr>
              <a:t> </a:t>
            </a:r>
            <a:r>
              <a:rPr lang="en-US" sz="1200" b="0" kern="1200" dirty="0" err="1" smtClean="0">
                <a:solidFill>
                  <a:schemeClr val="accent6">
                    <a:lumMod val="75000"/>
                  </a:schemeClr>
                </a:solidFill>
                <a:latin typeface="Times New Roman" pitchFamily="-106" charset="0"/>
                <a:ea typeface="ＭＳ Ｐゴシック" charset="-128"/>
                <a:cs typeface="ＭＳ Ｐゴシック" charset="-128"/>
              </a:rPr>
              <a:t>starken</a:t>
            </a:r>
            <a:r>
              <a:rPr lang="en-US" sz="1200" b="0" kern="1200" dirty="0" smtClean="0">
                <a:solidFill>
                  <a:schemeClr val="accent6">
                    <a:lumMod val="75000"/>
                  </a:schemeClr>
                </a:solidFill>
                <a:latin typeface="Times New Roman" pitchFamily="-106" charset="0"/>
                <a:ea typeface="ＭＳ Ｐゴシック" charset="-128"/>
                <a:cs typeface="ＭＳ Ｐゴシック" charset="-128"/>
              </a:rPr>
              <a:t>, </a:t>
            </a:r>
            <a:r>
              <a:rPr lang="en-US" sz="1200" b="0" kern="1200" dirty="0" err="1" smtClean="0">
                <a:solidFill>
                  <a:schemeClr val="accent6">
                    <a:lumMod val="75000"/>
                  </a:schemeClr>
                </a:solidFill>
                <a:latin typeface="Times New Roman" pitchFamily="-106" charset="0"/>
                <a:ea typeface="ＭＳ Ｐゴシック" charset="-128"/>
                <a:cs typeface="ＭＳ Ｐゴシック" charset="-128"/>
              </a:rPr>
              <a:t>schwachen</a:t>
            </a:r>
            <a:r>
              <a:rPr lang="en-US" sz="1200" b="0" kern="1200" dirty="0" smtClean="0">
                <a:solidFill>
                  <a:schemeClr val="accent6">
                    <a:lumMod val="75000"/>
                  </a:schemeClr>
                </a:solidFill>
                <a:latin typeface="Times New Roman" pitchFamily="-106" charset="0"/>
                <a:ea typeface="ＭＳ Ｐゴシック" charset="-128"/>
                <a:cs typeface="ＭＳ Ｐゴシック" charset="-128"/>
              </a:rPr>
              <a:t> und </a:t>
            </a:r>
            <a:r>
              <a:rPr lang="en-US" sz="1200" b="0" kern="1200" dirty="0" err="1" smtClean="0">
                <a:solidFill>
                  <a:schemeClr val="accent6">
                    <a:lumMod val="75000"/>
                  </a:schemeClr>
                </a:solidFill>
                <a:latin typeface="Times New Roman" pitchFamily="-106" charset="0"/>
                <a:ea typeface="ＭＳ Ｐゴシック" charset="-128"/>
                <a:cs typeface="ＭＳ Ｐゴシック" charset="-128"/>
              </a:rPr>
              <a:t>elektromagnetischen</a:t>
            </a:r>
            <a:r>
              <a:rPr lang="en-US" sz="1200" b="0" kern="1200" dirty="0" smtClean="0">
                <a:solidFill>
                  <a:schemeClr val="accent6">
                    <a:lumMod val="75000"/>
                  </a:schemeClr>
                </a:solidFill>
                <a:latin typeface="Times New Roman" pitchFamily="-106" charset="0"/>
                <a:ea typeface="ＭＳ Ｐゴシック" charset="-128"/>
                <a:cs typeface="ＭＳ Ｐゴシック" charset="-128"/>
              </a:rPr>
              <a:t> </a:t>
            </a:r>
            <a:r>
              <a:rPr lang="en-US" sz="1200" b="0" kern="1200" dirty="0" err="1" smtClean="0">
                <a:solidFill>
                  <a:schemeClr val="accent6">
                    <a:lumMod val="75000"/>
                  </a:schemeClr>
                </a:solidFill>
                <a:latin typeface="Times New Roman" pitchFamily="-106" charset="0"/>
                <a:ea typeface="ＭＳ Ｐゴシック" charset="-128"/>
                <a:cs typeface="ＭＳ Ｐゴシック" charset="-128"/>
              </a:rPr>
              <a:t>Kräfte</a:t>
            </a:r>
            <a:r>
              <a:rPr lang="en-US" sz="1200" b="0" kern="1200" dirty="0" smtClean="0">
                <a:solidFill>
                  <a:schemeClr val="tx1"/>
                </a:solidFill>
                <a:latin typeface="Times New Roman" pitchFamily="-106" charset="0"/>
                <a:ea typeface="ＭＳ Ｐゴシック" charset="-128"/>
                <a:cs typeface="ＭＳ Ｐゴシック" charset="-128"/>
              </a:rPr>
              <a:t>, </a:t>
            </a:r>
            <a:r>
              <a:rPr lang="en-US" sz="1200" b="0" kern="1200" dirty="0" err="1" smtClean="0">
                <a:solidFill>
                  <a:schemeClr val="tx1"/>
                </a:solidFill>
                <a:latin typeface="Times New Roman" pitchFamily="-106" charset="0"/>
                <a:ea typeface="ＭＳ Ｐゴシック" charset="-128"/>
                <a:cs typeface="ＭＳ Ｐゴシック" charset="-128"/>
              </a:rPr>
              <a:t>formuliert</a:t>
            </a:r>
            <a:r>
              <a:rPr lang="en-US" sz="1200" b="0" kern="1200" dirty="0" smtClean="0">
                <a:solidFill>
                  <a:schemeClr val="tx1"/>
                </a:solidFill>
                <a:latin typeface="Times New Roman" pitchFamily="-106" charset="0"/>
                <a:ea typeface="ＭＳ Ｐゴシック" charset="-128"/>
                <a:cs typeface="ＭＳ Ｐゴシック" charset="-128"/>
              </a:rPr>
              <a:t> in </a:t>
            </a:r>
            <a:r>
              <a:rPr lang="en-US" sz="1200" b="0" kern="1200" dirty="0" err="1" smtClean="0">
                <a:solidFill>
                  <a:schemeClr val="tx1"/>
                </a:solidFill>
                <a:latin typeface="Times New Roman" pitchFamily="-106" charset="0"/>
                <a:ea typeface="ＭＳ Ｐゴシック" charset="-128"/>
                <a:cs typeface="ＭＳ Ｐゴシック" charset="-128"/>
              </a:rPr>
              <a:t>der</a:t>
            </a:r>
            <a:r>
              <a:rPr lang="en-US" sz="1200" b="0" kern="1200" dirty="0" smtClean="0">
                <a:solidFill>
                  <a:schemeClr val="tx1"/>
                </a:solidFill>
                <a:latin typeface="Times New Roman" pitchFamily="-106" charset="0"/>
                <a:ea typeface="ＭＳ Ｐゴシック" charset="-128"/>
                <a:cs typeface="ＭＳ Ｐゴシック" charset="-128"/>
              </a:rPr>
              <a:t> </a:t>
            </a:r>
            <a:r>
              <a:rPr lang="en-US" sz="1200" b="0" kern="1200" dirty="0" err="1" smtClean="0">
                <a:solidFill>
                  <a:schemeClr val="tx1"/>
                </a:solidFill>
                <a:latin typeface="Times New Roman" pitchFamily="-106" charset="0"/>
                <a:ea typeface="ＭＳ Ｐゴシック" charset="-128"/>
                <a:cs typeface="ＭＳ Ｐゴシック" charset="-128"/>
              </a:rPr>
              <a:t>Sprache</a:t>
            </a:r>
            <a:r>
              <a:rPr lang="en-US" sz="1200" b="0" kern="1200" dirty="0" smtClean="0">
                <a:solidFill>
                  <a:schemeClr val="tx1"/>
                </a:solidFill>
                <a:latin typeface="Times New Roman" pitchFamily="-106" charset="0"/>
                <a:ea typeface="ＭＳ Ｐゴシック" charset="-128"/>
                <a:cs typeface="ＭＳ Ｐゴシック" charset="-128"/>
              </a:rPr>
              <a:t> von </a:t>
            </a:r>
            <a:r>
              <a:rPr lang="en-US" sz="1200" b="0" kern="1200" dirty="0" err="1" smtClean="0">
                <a:solidFill>
                  <a:schemeClr val="accent6">
                    <a:lumMod val="75000"/>
                  </a:schemeClr>
                </a:solidFill>
                <a:latin typeface="Times New Roman" pitchFamily="-106" charset="0"/>
                <a:ea typeface="ＭＳ Ｐゴシック" charset="-128"/>
                <a:cs typeface="ＭＳ Ｐゴシック" charset="-128"/>
              </a:rPr>
              <a:t>Quantenfeldtheorien</a:t>
            </a:r>
            <a:r>
              <a:rPr lang="en-US" sz="1200" b="0" kern="1200" dirty="0" smtClean="0">
                <a:solidFill>
                  <a:schemeClr val="tx1"/>
                </a:solidFill>
                <a:latin typeface="Times New Roman" pitchFamily="-106" charset="0"/>
                <a:ea typeface="ＭＳ Ｐゴシック" charset="-128"/>
                <a:cs typeface="ＭＳ Ｐゴシック" charset="-128"/>
              </a:rPr>
              <a:t>, und </a:t>
            </a:r>
            <a:r>
              <a:rPr lang="en-US" sz="1200" b="0" kern="1200" dirty="0" err="1" smtClean="0">
                <a:solidFill>
                  <a:schemeClr val="tx1"/>
                </a:solidFill>
                <a:latin typeface="Times New Roman" pitchFamily="-106" charset="0"/>
                <a:ea typeface="ＭＳ Ｐゴシック" charset="-128"/>
                <a:cs typeface="ＭＳ Ｐゴシック" charset="-128"/>
              </a:rPr>
              <a:t>der</a:t>
            </a:r>
            <a:r>
              <a:rPr lang="en-US" sz="1200" b="0" kern="1200" dirty="0" smtClean="0">
                <a:solidFill>
                  <a:schemeClr val="tx1"/>
                </a:solidFill>
                <a:latin typeface="Times New Roman" pitchFamily="-106" charset="0"/>
                <a:ea typeface="ＭＳ Ｐゴシック" charset="-128"/>
                <a:cs typeface="ＭＳ Ｐゴシック" charset="-128"/>
              </a:rPr>
              <a:t> </a:t>
            </a:r>
            <a:r>
              <a:rPr lang="en-US" sz="1200" b="0" kern="1200" dirty="0" err="1" smtClean="0">
                <a:solidFill>
                  <a:schemeClr val="accent6">
                    <a:lumMod val="75000"/>
                  </a:schemeClr>
                </a:solidFill>
                <a:latin typeface="Times New Roman" pitchFamily="-106" charset="0"/>
                <a:ea typeface="ＭＳ Ｐゴシック" charset="-128"/>
                <a:cs typeface="ＭＳ Ｐゴシック" charset="-128"/>
              </a:rPr>
              <a:t>Elementarteilchen</a:t>
            </a:r>
            <a:r>
              <a:rPr lang="en-US" sz="1200" b="0" kern="1200" dirty="0" smtClean="0">
                <a:solidFill>
                  <a:schemeClr val="accent6">
                    <a:lumMod val="75000"/>
                  </a:schemeClr>
                </a:solidFill>
                <a:latin typeface="Times New Roman" pitchFamily="-106" charset="0"/>
                <a:ea typeface="ＭＳ Ｐゴシック" charset="-128"/>
                <a:cs typeface="ＭＳ Ｐゴシック" charset="-128"/>
              </a:rPr>
              <a:t>,</a:t>
            </a:r>
            <a:r>
              <a:rPr lang="en-US" sz="1200" b="0" kern="1200" dirty="0" smtClean="0">
                <a:solidFill>
                  <a:schemeClr val="tx1"/>
                </a:solidFill>
                <a:latin typeface="Times New Roman" pitchFamily="-106" charset="0"/>
                <a:ea typeface="ＭＳ Ｐゴシック" charset="-128"/>
                <a:cs typeface="ＭＳ Ｐゴシック" charset="-128"/>
              </a:rPr>
              <a:t> die an </a:t>
            </a:r>
            <a:r>
              <a:rPr lang="en-US" sz="1200" b="0" kern="1200" dirty="0" err="1" smtClean="0">
                <a:solidFill>
                  <a:schemeClr val="tx1"/>
                </a:solidFill>
                <a:latin typeface="Times New Roman" pitchFamily="-106" charset="0"/>
                <a:ea typeface="ＭＳ Ｐゴシック" charset="-128"/>
                <a:cs typeface="ＭＳ Ｐゴシック" charset="-128"/>
              </a:rPr>
              <a:t>diesen</a:t>
            </a:r>
            <a:r>
              <a:rPr lang="en-US" sz="1200" b="0" kern="1200" dirty="0" smtClean="0">
                <a:solidFill>
                  <a:schemeClr val="tx1"/>
                </a:solidFill>
                <a:latin typeface="Times New Roman" pitchFamily="-106" charset="0"/>
                <a:ea typeface="ＭＳ Ｐゴシック" charset="-128"/>
                <a:cs typeface="ＭＳ Ｐゴシック" charset="-128"/>
              </a:rPr>
              <a:t> </a:t>
            </a:r>
            <a:r>
              <a:rPr lang="en-US" sz="1200" b="0" kern="1200" dirty="0" err="1" smtClean="0">
                <a:solidFill>
                  <a:schemeClr val="tx1"/>
                </a:solidFill>
                <a:latin typeface="Times New Roman" pitchFamily="-106" charset="0"/>
                <a:ea typeface="ＭＳ Ｐゴシック" charset="-128"/>
                <a:cs typeface="ＭＳ Ｐゴシック" charset="-128"/>
              </a:rPr>
              <a:t>Wechselwirkungen</a:t>
            </a:r>
            <a:r>
              <a:rPr lang="en-US" sz="1200" b="0" kern="1200" dirty="0" smtClean="0">
                <a:solidFill>
                  <a:schemeClr val="tx1"/>
                </a:solidFill>
                <a:latin typeface="Times New Roman" pitchFamily="-106" charset="0"/>
                <a:ea typeface="ＭＳ Ｐゴシック" charset="-128"/>
                <a:cs typeface="ＭＳ Ｐゴシック" charset="-128"/>
              </a:rPr>
              <a:t> </a:t>
            </a:r>
            <a:r>
              <a:rPr lang="en-US" sz="1200" b="0" kern="1200" dirty="0" err="1" smtClean="0">
                <a:solidFill>
                  <a:schemeClr val="tx1"/>
                </a:solidFill>
                <a:latin typeface="Times New Roman" pitchFamily="-106" charset="0"/>
                <a:ea typeface="ＭＳ Ｐゴシック" charset="-128"/>
                <a:cs typeface="ＭＳ Ｐゴシック" charset="-128"/>
              </a:rPr>
              <a:t>teilnehmen</a:t>
            </a:r>
            <a:r>
              <a:rPr lang="en-US" sz="1200" b="0" kern="1200" dirty="0" smtClean="0">
                <a:solidFill>
                  <a:schemeClr val="tx1"/>
                </a:solidFill>
                <a:latin typeface="Times New Roman" pitchFamily="-106" charset="0"/>
                <a:ea typeface="ＭＳ Ｐゴシック" charset="-128"/>
                <a:cs typeface="ＭＳ Ｐゴシック" charset="-128"/>
              </a:rPr>
              <a:t>. Die Gravitation </a:t>
            </a:r>
            <a:r>
              <a:rPr lang="en-US" sz="1200" b="0" kern="1200" dirty="0" err="1" smtClean="0">
                <a:solidFill>
                  <a:schemeClr val="tx1"/>
                </a:solidFill>
                <a:latin typeface="Times New Roman" pitchFamily="-106" charset="0"/>
                <a:ea typeface="ＭＳ Ｐゴシック" charset="-128"/>
                <a:cs typeface="ＭＳ Ｐゴシック" charset="-128"/>
              </a:rPr>
              <a:t>ist</a:t>
            </a:r>
            <a:r>
              <a:rPr lang="en-US" sz="1200" b="0" kern="1200" dirty="0" smtClean="0">
                <a:solidFill>
                  <a:schemeClr val="tx1"/>
                </a:solidFill>
                <a:latin typeface="Times New Roman" pitchFamily="-106" charset="0"/>
                <a:ea typeface="ＭＳ Ｐゴシック" charset="-128"/>
                <a:cs typeface="ＭＳ Ｐゴシック" charset="-128"/>
              </a:rPr>
              <a:t> </a:t>
            </a:r>
            <a:r>
              <a:rPr lang="en-US" sz="1200" b="0" kern="1200" dirty="0" err="1" smtClean="0">
                <a:solidFill>
                  <a:schemeClr val="tx1"/>
                </a:solidFill>
                <a:latin typeface="Times New Roman" pitchFamily="-106" charset="0"/>
                <a:ea typeface="ＭＳ Ｐゴシック" charset="-128"/>
                <a:cs typeface="ＭＳ Ｐゴシック" charset="-128"/>
              </a:rPr>
              <a:t>jedoch</a:t>
            </a:r>
            <a:r>
              <a:rPr lang="en-US" sz="1200" b="0" kern="1200" dirty="0" smtClean="0">
                <a:solidFill>
                  <a:schemeClr val="tx1"/>
                </a:solidFill>
                <a:latin typeface="Times New Roman" pitchFamily="-106" charset="0"/>
                <a:ea typeface="ＭＳ Ｐゴシック" charset="-128"/>
                <a:cs typeface="ＭＳ Ｐゴシック" charset="-128"/>
              </a:rPr>
              <a:t> </a:t>
            </a:r>
            <a:r>
              <a:rPr lang="en-US" sz="1200" b="0" kern="1200" dirty="0" err="1" smtClean="0">
                <a:solidFill>
                  <a:schemeClr val="tx1"/>
                </a:solidFill>
                <a:latin typeface="Times New Roman" pitchFamily="-106" charset="0"/>
                <a:ea typeface="ＭＳ Ｐゴシック" charset="-128"/>
                <a:cs typeface="ＭＳ Ｐゴシック" charset="-128"/>
              </a:rPr>
              <a:t>nicht</a:t>
            </a:r>
            <a:r>
              <a:rPr lang="en-US" sz="1200" b="0" kern="1200" dirty="0" smtClean="0">
                <a:solidFill>
                  <a:schemeClr val="tx1"/>
                </a:solidFill>
                <a:latin typeface="Times New Roman" pitchFamily="-106" charset="0"/>
                <a:ea typeface="ＭＳ Ｐゴシック" charset="-128"/>
                <a:cs typeface="ＭＳ Ｐゴシック" charset="-128"/>
              </a:rPr>
              <a:t> </a:t>
            </a:r>
            <a:r>
              <a:rPr lang="en-US" sz="1200" b="0" kern="1200" dirty="0" err="1" smtClean="0">
                <a:solidFill>
                  <a:schemeClr val="tx1"/>
                </a:solidFill>
                <a:latin typeface="Times New Roman" pitchFamily="-106" charset="0"/>
                <a:ea typeface="ＭＳ Ｐゴシック" charset="-128"/>
                <a:cs typeface="ＭＳ Ｐゴシック" charset="-128"/>
              </a:rPr>
              <a:t>eingeschlossen</a:t>
            </a:r>
            <a:r>
              <a:rPr lang="en-US" sz="1200" b="0" kern="1200" dirty="0" smtClean="0">
                <a:solidFill>
                  <a:schemeClr val="tx1"/>
                </a:solidFill>
                <a:latin typeface="Times New Roman" pitchFamily="-106" charset="0"/>
                <a:ea typeface="ＭＳ Ｐゴシック" charset="-128"/>
                <a:cs typeface="ＭＳ Ｐゴシック" charset="-128"/>
              </a:rPr>
              <a:t>. </a:t>
            </a:r>
            <a:r>
              <a:rPr lang="en-US" sz="1200" b="0" kern="1200" dirty="0" err="1" smtClean="0">
                <a:solidFill>
                  <a:schemeClr val="tx1"/>
                </a:solidFill>
                <a:latin typeface="Times New Roman" pitchFamily="-106" charset="0"/>
                <a:ea typeface="ＭＳ Ｐゴシック" charset="-128"/>
                <a:cs typeface="ＭＳ Ｐゴシック" charset="-128"/>
              </a:rPr>
              <a:t>Wechselwirkungen</a:t>
            </a:r>
            <a:r>
              <a:rPr lang="en-US" sz="1200" b="0" kern="1200" dirty="0" smtClean="0">
                <a:solidFill>
                  <a:schemeClr val="tx1"/>
                </a:solidFill>
                <a:latin typeface="Times New Roman" pitchFamily="-106" charset="0"/>
                <a:ea typeface="ＭＳ Ｐゴシック" charset="-128"/>
                <a:cs typeface="ＭＳ Ｐゴシック" charset="-128"/>
              </a:rPr>
              <a:t> </a:t>
            </a:r>
            <a:r>
              <a:rPr lang="en-US" sz="1200" b="0" kern="1200" dirty="0" err="1" smtClean="0">
                <a:solidFill>
                  <a:schemeClr val="tx1"/>
                </a:solidFill>
                <a:latin typeface="Times New Roman" pitchFamily="-106" charset="0"/>
                <a:ea typeface="ＭＳ Ｐゴシック" charset="-128"/>
                <a:cs typeface="ＭＳ Ｐゴシック" charset="-128"/>
              </a:rPr>
              <a:t>werden</a:t>
            </a:r>
            <a:r>
              <a:rPr lang="en-US" sz="1200" b="0" kern="1200" dirty="0" smtClean="0">
                <a:solidFill>
                  <a:schemeClr val="tx1"/>
                </a:solidFill>
                <a:latin typeface="Times New Roman" pitchFamily="-106" charset="0"/>
                <a:ea typeface="ＭＳ Ｐゴシック" charset="-128"/>
                <a:cs typeface="ＭＳ Ｐゴシック" charset="-128"/>
              </a:rPr>
              <a:t> </a:t>
            </a:r>
            <a:r>
              <a:rPr lang="en-US" sz="1200" b="0" kern="1200" dirty="0" err="1" smtClean="0">
                <a:solidFill>
                  <a:schemeClr val="tx1"/>
                </a:solidFill>
                <a:latin typeface="Times New Roman" pitchFamily="-106" charset="0"/>
                <a:ea typeface="ＭＳ Ｐゴシック" charset="-128"/>
                <a:cs typeface="ＭＳ Ｐゴシック" charset="-128"/>
              </a:rPr>
              <a:t>durch</a:t>
            </a:r>
            <a:r>
              <a:rPr lang="en-US" sz="1200" b="0" kern="1200" dirty="0" smtClean="0">
                <a:solidFill>
                  <a:schemeClr val="tx1"/>
                </a:solidFill>
                <a:latin typeface="Times New Roman" pitchFamily="-106" charset="0"/>
                <a:ea typeface="ＭＳ Ｐゴシック" charset="-128"/>
                <a:cs typeface="ＭＳ Ｐゴシック" charset="-128"/>
              </a:rPr>
              <a:t> den </a:t>
            </a:r>
            <a:r>
              <a:rPr lang="en-US" sz="1200" b="0" kern="1200" dirty="0" err="1" smtClean="0">
                <a:solidFill>
                  <a:schemeClr val="tx1"/>
                </a:solidFill>
                <a:latin typeface="Times New Roman" pitchFamily="-106" charset="0"/>
                <a:ea typeface="ＭＳ Ｐゴシック" charset="-128"/>
                <a:cs typeface="ＭＳ Ｐゴシック" charset="-128"/>
              </a:rPr>
              <a:t>Austausch</a:t>
            </a:r>
            <a:r>
              <a:rPr lang="en-US" sz="1200" b="0" kern="1200" dirty="0" smtClean="0">
                <a:solidFill>
                  <a:schemeClr val="tx1"/>
                </a:solidFill>
                <a:latin typeface="Times New Roman" pitchFamily="-106" charset="0"/>
                <a:ea typeface="ＭＳ Ｐゴシック" charset="-128"/>
                <a:cs typeface="ＭＳ Ｐゴシック" charset="-128"/>
              </a:rPr>
              <a:t> von </a:t>
            </a:r>
            <a:r>
              <a:rPr lang="en-US" sz="1200" b="0" kern="1200" dirty="0" err="1" smtClean="0">
                <a:solidFill>
                  <a:schemeClr val="tx1"/>
                </a:solidFill>
                <a:latin typeface="Times New Roman" pitchFamily="-106" charset="0"/>
                <a:ea typeface="ＭＳ Ｐゴシック" charset="-128"/>
                <a:cs typeface="ＭＳ Ｐゴシック" charset="-128"/>
              </a:rPr>
              <a:t>virtuellen</a:t>
            </a:r>
            <a:r>
              <a:rPr lang="en-US" sz="1200" b="0" kern="1200" dirty="0" smtClean="0">
                <a:solidFill>
                  <a:schemeClr val="tx1"/>
                </a:solidFill>
                <a:latin typeface="Times New Roman" pitchFamily="-106" charset="0"/>
                <a:ea typeface="ＭＳ Ｐゴシック" charset="-128"/>
                <a:cs typeface="ＭＳ Ｐゴシック" charset="-128"/>
              </a:rPr>
              <a:t> </a:t>
            </a:r>
            <a:r>
              <a:rPr lang="en-US" sz="1200" b="0" kern="1200" dirty="0" err="1" smtClean="0">
                <a:solidFill>
                  <a:schemeClr val="tx1"/>
                </a:solidFill>
                <a:latin typeface="Times New Roman" pitchFamily="-106" charset="0"/>
                <a:ea typeface="ＭＳ Ｐゴシック" charset="-128"/>
                <a:cs typeface="ＭＳ Ｐゴシック" charset="-128"/>
              </a:rPr>
              <a:t>Teilchen</a:t>
            </a:r>
            <a:r>
              <a:rPr lang="en-US" sz="1200" b="0" kern="1200" dirty="0" smtClean="0">
                <a:solidFill>
                  <a:schemeClr val="tx1"/>
                </a:solidFill>
                <a:latin typeface="Times New Roman" pitchFamily="-106" charset="0"/>
                <a:ea typeface="ＭＳ Ｐゴシック" charset="-128"/>
                <a:cs typeface="ＭＳ Ｐゴシック" charset="-128"/>
              </a:rPr>
              <a:t> </a:t>
            </a:r>
            <a:r>
              <a:rPr lang="en-US" sz="1200" b="0" kern="1200" dirty="0" err="1" smtClean="0">
                <a:solidFill>
                  <a:schemeClr val="tx1"/>
                </a:solidFill>
                <a:latin typeface="Times New Roman" pitchFamily="-106" charset="0"/>
                <a:ea typeface="ＭＳ Ｐゴシック" charset="-128"/>
                <a:cs typeface="ＭＳ Ｐゴシック" charset="-128"/>
              </a:rPr>
              <a:t>vermittelt</a:t>
            </a:r>
            <a:r>
              <a:rPr lang="en-US" sz="1200" b="0" kern="1200" dirty="0" smtClean="0">
                <a:solidFill>
                  <a:schemeClr val="tx1"/>
                </a:solidFill>
                <a:latin typeface="Times New Roman" pitchFamily="-106" charset="0"/>
                <a:ea typeface="ＭＳ Ｐゴシック" charset="-128"/>
                <a:cs typeface="ＭＳ Ｐゴシック" charset="-128"/>
              </a:rPr>
              <a:t>.</a:t>
            </a:r>
            <a:endParaRPr lang="en-US" b="0" dirty="0" smtClean="0">
              <a:latin typeface="Time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A472BA7B-CB80-0940-9495-08AD4E1CC75C}" type="slidenum">
              <a:rPr lang="de-DE">
                <a:latin typeface="Times New Roman" charset="0"/>
              </a:rPr>
              <a:pPr/>
              <a:t>9</a:t>
            </a:fld>
            <a:endParaRPr lang="de-DE">
              <a:latin typeface="Times New Roman" charset="0"/>
            </a:endParaRPr>
          </a:p>
        </p:txBody>
      </p:sp>
      <p:sp>
        <p:nvSpPr>
          <p:cNvPr id="84995" name="Rectangle 2"/>
          <p:cNvSpPr>
            <a:spLocks noGrp="1" noRot="1" noChangeAspect="1" noChangeArrowheads="1"/>
          </p:cNvSpPr>
          <p:nvPr>
            <p:ph type="sldImg"/>
          </p:nvPr>
        </p:nvSpPr>
        <p:spPr>
          <a:xfrm>
            <a:off x="3090863" y="498475"/>
            <a:ext cx="3598862" cy="2492375"/>
          </a:xfrm>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r>
              <a:rPr lang="en-US" dirty="0" err="1" smtClean="0">
                <a:latin typeface="Times New Roman" charset="0"/>
              </a:rPr>
              <a:t>Analogie</a:t>
            </a:r>
            <a:r>
              <a:rPr lang="en-US" baseline="0" dirty="0" smtClean="0">
                <a:latin typeface="Times New Roman" charset="0"/>
              </a:rPr>
              <a:t> </a:t>
            </a:r>
            <a:r>
              <a:rPr lang="en-US" baseline="0" dirty="0" err="1" smtClean="0">
                <a:latin typeface="Times New Roman" charset="0"/>
              </a:rPr>
              <a:t>mit</a:t>
            </a:r>
            <a:r>
              <a:rPr lang="en-US" baseline="0" dirty="0" smtClean="0">
                <a:latin typeface="Times New Roman" charset="0"/>
              </a:rPr>
              <a:t> </a:t>
            </a:r>
            <a:r>
              <a:rPr lang="en-US" baseline="0" dirty="0" err="1" smtClean="0">
                <a:latin typeface="Times New Roman" charset="0"/>
              </a:rPr>
              <a:t>Schwimmen</a:t>
            </a:r>
            <a:r>
              <a:rPr lang="en-US" baseline="0" dirty="0" smtClean="0">
                <a:latin typeface="Times New Roman" charset="0"/>
              </a:rPr>
              <a:t> </a:t>
            </a:r>
            <a:r>
              <a:rPr lang="en-US" baseline="0" dirty="0" err="1" smtClean="0">
                <a:latin typeface="Times New Roman" charset="0"/>
              </a:rPr>
              <a:t>im</a:t>
            </a:r>
            <a:r>
              <a:rPr lang="en-US" baseline="0" dirty="0" smtClean="0">
                <a:latin typeface="Times New Roman" charset="0"/>
              </a:rPr>
              <a:t> </a:t>
            </a:r>
            <a:r>
              <a:rPr lang="en-US" baseline="0" dirty="0" err="1" smtClean="0">
                <a:latin typeface="Times New Roman" charset="0"/>
              </a:rPr>
              <a:t>Wasser</a:t>
            </a:r>
            <a:r>
              <a:rPr lang="en-US" baseline="0" dirty="0" smtClean="0">
                <a:latin typeface="Times New Roman" charset="0"/>
              </a:rPr>
              <a:t>.</a:t>
            </a:r>
            <a:endParaRPr lang="en-US" dirty="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2"/>
          <p:cNvSpPr>
            <a:spLocks noGrp="1" noChangeArrowheads="1"/>
          </p:cNvSpPr>
          <p:nvPr>
            <p:ph type="dt" sz="half" idx="2"/>
          </p:nvPr>
        </p:nvSpPr>
        <p:spPr bwMode="auto">
          <a:xfrm>
            <a:off x="431800" y="6553200"/>
            <a:ext cx="2146300" cy="3048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000" i="1">
                <a:solidFill>
                  <a:schemeClr val="tx1"/>
                </a:solidFill>
                <a:latin typeface="Arial" pitchFamily="-106" charset="0"/>
              </a:defRPr>
            </a:lvl1pPr>
          </a:lstStyle>
          <a:p>
            <a:pPr>
              <a:defRPr/>
            </a:pPr>
            <a:endParaRPr lang="en-US" b="0"/>
          </a:p>
        </p:txBody>
      </p:sp>
      <p:sp>
        <p:nvSpPr>
          <p:cNvPr id="3" name="Rectangle 23"/>
          <p:cNvSpPr>
            <a:spLocks noGrp="1" noChangeArrowheads="1"/>
          </p:cNvSpPr>
          <p:nvPr>
            <p:ph type="sldNum" sz="quarter" idx="4"/>
          </p:nvPr>
        </p:nvSpPr>
        <p:spPr bwMode="auto">
          <a:xfrm>
            <a:off x="4911725" y="6553200"/>
            <a:ext cx="515938" cy="3048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000" i="1">
                <a:solidFill>
                  <a:schemeClr val="tx1"/>
                </a:solidFill>
                <a:latin typeface="Arial" pitchFamily="-106" charset="0"/>
              </a:defRPr>
            </a:lvl1pPr>
          </a:lstStyle>
          <a:p>
            <a:pPr>
              <a:defRPr/>
            </a:pPr>
            <a:fld id="{8B58F7E0-D61F-6E43-8EA6-C85A5A34E039}" type="slidenum">
              <a:rPr lang="en-US"/>
              <a:pPr>
                <a:defRPr/>
              </a:pPr>
              <a:t>‹#›</a:t>
            </a:fld>
            <a:endParaRPr lang="en-US" b="0"/>
          </a:p>
        </p:txBody>
      </p:sp>
      <p:sp>
        <p:nvSpPr>
          <p:cNvPr id="5" name="Rectangle 24"/>
          <p:cNvSpPr>
            <a:spLocks noChangeArrowheads="1"/>
          </p:cNvSpPr>
          <p:nvPr userDrawn="1"/>
        </p:nvSpPr>
        <p:spPr bwMode="auto">
          <a:xfrm>
            <a:off x="7480303" y="6553200"/>
            <a:ext cx="1384300" cy="304800"/>
          </a:xfrm>
          <a:prstGeom prst="rect">
            <a:avLst/>
          </a:prstGeom>
          <a:noFill/>
          <a:ln w="9525">
            <a:noFill/>
            <a:miter lim="800000"/>
            <a:headEnd/>
            <a:tailEnd/>
          </a:ln>
          <a:effectLst/>
        </p:spPr>
        <p:txBody>
          <a:bodyPr wrap="none" lIns="92075" tIns="46038" rIns="92075" bIns="46038" anchor="ctr">
            <a:prstTxWarp prst="textNoShape">
              <a:avLst/>
            </a:prstTxWarp>
          </a:bodyPr>
          <a:lstStyle/>
          <a:p>
            <a:pPr>
              <a:defRPr/>
            </a:pPr>
            <a:r>
              <a:rPr lang="en-US" sz="1000" i="1" dirty="0" err="1" smtClean="0">
                <a:solidFill>
                  <a:schemeClr val="tx1"/>
                </a:solidFill>
                <a:latin typeface="Arial" charset="0"/>
              </a:rPr>
              <a:t>HighHeels@HighEnd</a:t>
            </a:r>
            <a:r>
              <a:rPr lang="en-US" sz="1000" i="1" dirty="0" smtClean="0">
                <a:solidFill>
                  <a:schemeClr val="tx1"/>
                </a:solidFill>
                <a:latin typeface="Arial" charset="0"/>
              </a:rPr>
              <a:t>,</a:t>
            </a:r>
            <a:r>
              <a:rPr lang="en-US" sz="1000" i="1" baseline="0" dirty="0" smtClean="0">
                <a:solidFill>
                  <a:schemeClr val="tx1"/>
                </a:solidFill>
                <a:latin typeface="Arial" charset="0"/>
              </a:rPr>
              <a:t> </a:t>
            </a:r>
            <a:r>
              <a:rPr lang="en-US" sz="1000" i="1" dirty="0" err="1" smtClean="0">
                <a:solidFill>
                  <a:schemeClr val="tx1"/>
                </a:solidFill>
                <a:latin typeface="Arial" charset="0"/>
              </a:rPr>
              <a:t>Okt</a:t>
            </a:r>
            <a:r>
              <a:rPr lang="en-US" sz="1000" i="1" dirty="0" smtClean="0">
                <a:solidFill>
                  <a:schemeClr val="tx1"/>
                </a:solidFill>
                <a:latin typeface="Arial" charset="0"/>
              </a:rPr>
              <a:t>. 2011</a:t>
            </a:r>
            <a:endParaRPr lang="en-US" sz="1000" b="0" dirty="0">
              <a:solidFill>
                <a:schemeClr val="tx1"/>
              </a:solidFill>
              <a:latin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en-US"/>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
        <p:nvSpPr>
          <p:cNvPr id="4" name="Date Placeholder 3"/>
          <p:cNvSpPr>
            <a:spLocks noGrp="1"/>
          </p:cNvSpPr>
          <p:nvPr>
            <p:ph type="dt" sz="half" idx="10"/>
          </p:nvPr>
        </p:nvSpPr>
        <p:spPr>
          <a:xfrm>
            <a:off x="431800" y="6553200"/>
            <a:ext cx="2146300" cy="304800"/>
          </a:xfrm>
          <a:prstGeom prst="rect">
            <a:avLst/>
          </a:prstGeom>
        </p:spPr>
        <p:txBody>
          <a:bodyPr/>
          <a:lstStyle>
            <a:lvl1pPr>
              <a:defRPr/>
            </a:lvl1pPr>
          </a:lstStyle>
          <a:p>
            <a:pPr>
              <a:defRPr/>
            </a:pPr>
            <a:endParaRPr lang="en-US" b="0" i="0"/>
          </a:p>
        </p:txBody>
      </p:sp>
      <p:sp>
        <p:nvSpPr>
          <p:cNvPr id="5" name="Slide Number Placeholder 4"/>
          <p:cNvSpPr>
            <a:spLocks noGrp="1"/>
          </p:cNvSpPr>
          <p:nvPr>
            <p:ph type="sldNum" sz="quarter" idx="11"/>
          </p:nvPr>
        </p:nvSpPr>
        <p:spPr>
          <a:xfrm>
            <a:off x="4911725" y="6553200"/>
            <a:ext cx="515938" cy="304800"/>
          </a:xfrm>
          <a:prstGeom prst="rect">
            <a:avLst/>
          </a:prstGeom>
        </p:spPr>
        <p:txBody>
          <a:bodyPr/>
          <a:lstStyle>
            <a:lvl1pPr>
              <a:defRPr/>
            </a:lvl1pPr>
          </a:lstStyle>
          <a:p>
            <a:pPr>
              <a:defRPr/>
            </a:pPr>
            <a:fld id="{16A0D8D0-A009-6248-933F-B3333407B371}" type="slidenum">
              <a:rPr lang="en-US"/>
              <a:pPr>
                <a:defRPr/>
              </a:pPr>
              <a:t>‹#›</a:t>
            </a:fld>
            <a:endParaRPr lang="en-US" b="0" i="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444510"/>
            <a:ext cx="2228850" cy="5681663"/>
          </a:xfrm>
        </p:spPr>
        <p:txBody>
          <a:bodyPr vert="eaVert"/>
          <a:lstStyle/>
          <a:p>
            <a:r>
              <a:rPr lang="de-CH" smtClean="0"/>
              <a:t>Click to edit Master title style</a:t>
            </a:r>
            <a:endParaRPr lang="en-US"/>
          </a:p>
        </p:txBody>
      </p:sp>
      <p:sp>
        <p:nvSpPr>
          <p:cNvPr id="3" name="Vertical Text Placeholder 2"/>
          <p:cNvSpPr>
            <a:spLocks noGrp="1"/>
          </p:cNvSpPr>
          <p:nvPr>
            <p:ph type="body" orient="vert" idx="1"/>
          </p:nvPr>
        </p:nvSpPr>
        <p:spPr>
          <a:xfrm>
            <a:off x="495305" y="444510"/>
            <a:ext cx="6534150" cy="5681663"/>
          </a:xfrm>
          <a:prstGeom prst="rect">
            <a:avLst/>
          </a:prstGeom>
        </p:spPr>
        <p:txBody>
          <a:bodyPr vert="eaVert"/>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
        <p:nvSpPr>
          <p:cNvPr id="4" name="Date Placeholder 3"/>
          <p:cNvSpPr>
            <a:spLocks noGrp="1"/>
          </p:cNvSpPr>
          <p:nvPr>
            <p:ph type="dt" sz="half" idx="10"/>
          </p:nvPr>
        </p:nvSpPr>
        <p:spPr>
          <a:xfrm>
            <a:off x="431800" y="6553200"/>
            <a:ext cx="2146300" cy="304800"/>
          </a:xfrm>
          <a:prstGeom prst="rect">
            <a:avLst/>
          </a:prstGeom>
        </p:spPr>
        <p:txBody>
          <a:bodyPr/>
          <a:lstStyle>
            <a:lvl1pPr>
              <a:defRPr/>
            </a:lvl1pPr>
          </a:lstStyle>
          <a:p>
            <a:pPr>
              <a:defRPr/>
            </a:pPr>
            <a:endParaRPr lang="en-US" b="0" i="0"/>
          </a:p>
        </p:txBody>
      </p:sp>
      <p:sp>
        <p:nvSpPr>
          <p:cNvPr id="5" name="Slide Number Placeholder 4"/>
          <p:cNvSpPr>
            <a:spLocks noGrp="1"/>
          </p:cNvSpPr>
          <p:nvPr>
            <p:ph type="sldNum" sz="quarter" idx="11"/>
          </p:nvPr>
        </p:nvSpPr>
        <p:spPr>
          <a:xfrm>
            <a:off x="4911725" y="6553200"/>
            <a:ext cx="515938" cy="304800"/>
          </a:xfrm>
          <a:prstGeom prst="rect">
            <a:avLst/>
          </a:prstGeom>
        </p:spPr>
        <p:txBody>
          <a:bodyPr/>
          <a:lstStyle>
            <a:lvl1pPr>
              <a:defRPr/>
            </a:lvl1pPr>
          </a:lstStyle>
          <a:p>
            <a:pPr>
              <a:defRPr/>
            </a:pPr>
            <a:fld id="{E7C77FFD-65CC-3145-B28E-08FD1200BFF0}" type="slidenum">
              <a:rPr lang="en-US"/>
              <a:pPr>
                <a:defRPr/>
              </a:pPr>
              <a:t>‹#›</a:t>
            </a:fld>
            <a:endParaRPr lang="en-US" b="0" i="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9"/>
            <a:ext cx="8420100" cy="1470025"/>
          </a:xfrm>
        </p:spPr>
        <p:txBody>
          <a:bodyPr/>
          <a:lstStyle/>
          <a:p>
            <a:r>
              <a:rPr lang="de-CH"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CH"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7E77ACB8-0A1B-1A41-8C05-81805CA130A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en-US"/>
          </a:p>
        </p:txBody>
      </p:sp>
      <p:sp>
        <p:nvSpPr>
          <p:cNvPr id="3" name="Content Placeholder 2"/>
          <p:cNvSpPr>
            <a:spLocks noGrp="1"/>
          </p:cNvSpPr>
          <p:nvPr>
            <p:ph idx="1"/>
          </p:nvPr>
        </p:nvSpPr>
        <p:spPr/>
        <p:txBody>
          <a:body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70B96A41-161A-BA44-9FF6-50F41F54C318}"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4"/>
            <a:ext cx="8420100" cy="1362075"/>
          </a:xfrm>
        </p:spPr>
        <p:txBody>
          <a:bodyPr anchor="t"/>
          <a:lstStyle>
            <a:lvl1pPr algn="l">
              <a:defRPr sz="4000" b="1" cap="all"/>
            </a:lvl1pPr>
          </a:lstStyle>
          <a:p>
            <a:r>
              <a:rPr lang="de-CH"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CH"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5A99786-9178-564A-8F79-7E5BF5642167}"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en-US"/>
          </a:p>
        </p:txBody>
      </p:sp>
      <p:sp>
        <p:nvSpPr>
          <p:cNvPr id="3" name="Content Placeholder 2"/>
          <p:cNvSpPr>
            <a:spLocks noGrp="1"/>
          </p:cNvSpPr>
          <p:nvPr>
            <p:ph sz="half" idx="1"/>
          </p:nvPr>
        </p:nvSpPr>
        <p:spPr>
          <a:xfrm>
            <a:off x="742951" y="1981200"/>
            <a:ext cx="4133851"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
        <p:nvSpPr>
          <p:cNvPr id="4" name="Content Placeholder 3"/>
          <p:cNvSpPr>
            <a:spLocks noGrp="1"/>
          </p:cNvSpPr>
          <p:nvPr>
            <p:ph sz="half" idx="2"/>
          </p:nvPr>
        </p:nvSpPr>
        <p:spPr>
          <a:xfrm>
            <a:off x="5029199" y="1981200"/>
            <a:ext cx="4133851"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A415B42F-5BBB-704D-BC87-AB66B1BCD892}"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de-CH"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
        <p:nvSpPr>
          <p:cNvPr id="5" name="Text Placeholder 4"/>
          <p:cNvSpPr>
            <a:spLocks noGrp="1"/>
          </p:cNvSpPr>
          <p:nvPr>
            <p:ph type="body" sz="quarter" idx="3"/>
          </p:nvPr>
        </p:nvSpPr>
        <p:spPr>
          <a:xfrm>
            <a:off x="5032378"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Click to edit Master text styles</a:t>
            </a:r>
          </a:p>
        </p:txBody>
      </p:sp>
      <p:sp>
        <p:nvSpPr>
          <p:cNvPr id="6" name="Content Placeholder 5"/>
          <p:cNvSpPr>
            <a:spLocks noGrp="1"/>
          </p:cNvSpPr>
          <p:nvPr>
            <p:ph sz="quarter" idx="4"/>
          </p:nvPr>
        </p:nvSpPr>
        <p:spPr>
          <a:xfrm>
            <a:off x="5032378"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56ECCC80-44F1-6B4A-B149-0019166595A5}"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A9A46D70-4298-E446-9229-6A2D074C130F}"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3C488B3C-A177-424A-82BD-65A18B8394C2}"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138" cy="1162050"/>
          </a:xfrm>
        </p:spPr>
        <p:txBody>
          <a:bodyPr anchor="b"/>
          <a:lstStyle>
            <a:lvl1pPr algn="l">
              <a:defRPr sz="2000" b="1"/>
            </a:lvl1pPr>
          </a:lstStyle>
          <a:p>
            <a:r>
              <a:rPr lang="de-CH" smtClean="0"/>
              <a:t>Click to edit Master title style</a:t>
            </a:r>
            <a:endParaRPr lang="en-US"/>
          </a:p>
        </p:txBody>
      </p:sp>
      <p:sp>
        <p:nvSpPr>
          <p:cNvPr id="3" name="Content Placeholder 2"/>
          <p:cNvSpPr>
            <a:spLocks noGrp="1"/>
          </p:cNvSpPr>
          <p:nvPr>
            <p:ph idx="1"/>
          </p:nvPr>
        </p:nvSpPr>
        <p:spPr>
          <a:xfrm>
            <a:off x="3873499" y="27305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
        <p:nvSpPr>
          <p:cNvPr id="4" name="Text Placeholder 3"/>
          <p:cNvSpPr>
            <a:spLocks noGrp="1"/>
          </p:cNvSpPr>
          <p:nvPr>
            <p:ph type="body" sz="half" idx="2"/>
          </p:nvPr>
        </p:nvSpPr>
        <p:spPr>
          <a:xfrm>
            <a:off x="495302"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9394C833-7AB9-354C-872E-527D4574E14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en-US"/>
          </a:p>
        </p:txBody>
      </p:sp>
      <p:sp>
        <p:nvSpPr>
          <p:cNvPr id="3" name="Content Placeholder 2"/>
          <p:cNvSpPr>
            <a:spLocks noGrp="1"/>
          </p:cNvSpPr>
          <p:nvPr>
            <p:ph idx="1"/>
          </p:nvPr>
        </p:nvSpPr>
        <p:spPr>
          <a:xfrm>
            <a:off x="495300" y="1600206"/>
            <a:ext cx="8915400" cy="4525963"/>
          </a:xfrm>
          <a:prstGeom prst="rect">
            <a:avLst/>
          </a:prstGeom>
        </p:spPr>
        <p:txBody>
          <a:bodyPr vert="horz"/>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
        <p:nvSpPr>
          <p:cNvPr id="4" name="Date Placeholder 3"/>
          <p:cNvSpPr>
            <a:spLocks noGrp="1"/>
          </p:cNvSpPr>
          <p:nvPr>
            <p:ph type="dt" sz="half" idx="10"/>
          </p:nvPr>
        </p:nvSpPr>
        <p:spPr>
          <a:xfrm>
            <a:off x="431800" y="6553200"/>
            <a:ext cx="2146300" cy="304800"/>
          </a:xfrm>
          <a:prstGeom prst="rect">
            <a:avLst/>
          </a:prstGeom>
        </p:spPr>
        <p:txBody>
          <a:bodyPr/>
          <a:lstStyle>
            <a:lvl1pPr>
              <a:defRPr/>
            </a:lvl1pPr>
          </a:lstStyle>
          <a:p>
            <a:pPr>
              <a:defRPr/>
            </a:pPr>
            <a:endParaRPr lang="en-US" b="0" i="0"/>
          </a:p>
        </p:txBody>
      </p:sp>
      <p:sp>
        <p:nvSpPr>
          <p:cNvPr id="5" name="Slide Number Placeholder 4"/>
          <p:cNvSpPr>
            <a:spLocks noGrp="1"/>
          </p:cNvSpPr>
          <p:nvPr>
            <p:ph type="sldNum" sz="quarter" idx="11"/>
          </p:nvPr>
        </p:nvSpPr>
        <p:spPr>
          <a:xfrm>
            <a:off x="4911725" y="6553200"/>
            <a:ext cx="515938" cy="304800"/>
          </a:xfrm>
          <a:prstGeom prst="rect">
            <a:avLst/>
          </a:prstGeom>
        </p:spPr>
        <p:txBody>
          <a:bodyPr/>
          <a:lstStyle>
            <a:lvl1pPr>
              <a:defRPr/>
            </a:lvl1pPr>
          </a:lstStyle>
          <a:p>
            <a:pPr>
              <a:defRPr/>
            </a:pPr>
            <a:fld id="{AA0F4DC7-34CC-5941-A0F4-F925217C41AF}" type="slidenum">
              <a:rPr lang="en-US"/>
              <a:pPr>
                <a:defRPr/>
              </a:pPr>
              <a:t>‹#›</a:t>
            </a:fld>
            <a:endParaRPr lang="en-US" b="0" i="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de-CH"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56A47B8A-2496-304A-B5FE-C9EF71047811}"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FED0C58A-3C4D-EE47-8049-597C7961DB41}"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5" y="609600"/>
            <a:ext cx="2105025" cy="5486400"/>
          </a:xfrm>
        </p:spPr>
        <p:txBody>
          <a:bodyPr vert="eaVert"/>
          <a:lstStyle/>
          <a:p>
            <a:r>
              <a:rPr lang="de-CH" smtClean="0"/>
              <a:t>Click to edit Master title style</a:t>
            </a:r>
            <a:endParaRPr lang="en-US"/>
          </a:p>
        </p:txBody>
      </p:sp>
      <p:sp>
        <p:nvSpPr>
          <p:cNvPr id="3" name="Vertical Text Placeholder 2"/>
          <p:cNvSpPr>
            <a:spLocks noGrp="1"/>
          </p:cNvSpPr>
          <p:nvPr>
            <p:ph type="body" orient="vert" idx="1"/>
          </p:nvPr>
        </p:nvSpPr>
        <p:spPr>
          <a:xfrm>
            <a:off x="742953" y="609600"/>
            <a:ext cx="6162675" cy="5486400"/>
          </a:xfrm>
        </p:spPr>
        <p:txBody>
          <a:bodyPr vert="eaVert"/>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38BD8FC8-F9D2-924B-8D6D-EE850E1007D4}"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8404622" y="1463675"/>
            <a:ext cx="18310622" cy="10795000"/>
            <a:chOff x="-4887" y="922"/>
            <a:chExt cx="10647" cy="6800"/>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prstTxWarp prst="textNoShape">
                <a:avLst/>
              </a:prstTxWarp>
            </a:bodyPr>
            <a:lstStyle/>
            <a:p>
              <a:endParaRPr lang="en-US"/>
            </a:p>
          </p:txBody>
        </p:sp>
        <p:sp>
          <p:nvSpPr>
            <p:cNvPr id="6" name="Arc 4"/>
            <p:cNvSpPr>
              <a:spLocks/>
            </p:cNvSpPr>
            <p:nvPr/>
          </p:nvSpPr>
          <p:spPr bwMode="auto">
            <a:xfrm>
              <a:off x="-4887" y="922"/>
              <a:ext cx="8474" cy="6800"/>
            </a:xfrm>
            <a:custGeom>
              <a:avLst/>
              <a:gdLst>
                <a:gd name="T0" fmla="*/ 8474 w 43200"/>
                <a:gd name="T1" fmla="*/ 3400 h 43200"/>
                <a:gd name="T2" fmla="*/ 4900 w 43200"/>
                <a:gd name="T3" fmla="*/ 42 h 43200"/>
                <a:gd name="T4" fmla="*/ 4237 w 43200"/>
                <a:gd name="T5" fmla="*/ 340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0"/>
                    <a:pt x="23861" y="88"/>
                    <a:pt x="24979" y="265"/>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0"/>
                    <a:pt x="23861" y="88"/>
                    <a:pt x="24979" y="265"/>
                  </a:cubicBezTo>
                  <a:lnTo>
                    <a:pt x="21600" y="21600"/>
                  </a:lnTo>
                  <a:lnTo>
                    <a:pt x="43200" y="21600"/>
                  </a:lnTo>
                  <a:close/>
                </a:path>
              </a:pathLst>
            </a:custGeom>
            <a:noFill/>
            <a:ln w="12700" cap="sq">
              <a:solidFill>
                <a:schemeClr val="folHlink"/>
              </a:solidFill>
              <a:round/>
              <a:headEnd type="none" w="sm" len="sm"/>
              <a:tailEnd type="none" w="sm" len="sm"/>
            </a:ln>
          </p:spPr>
          <p:txBody>
            <a:bodyPr>
              <a:prstTxWarp prst="textNoShape">
                <a:avLst/>
              </a:prstTxWarp>
            </a:bodyPr>
            <a:lstStyle/>
            <a:p>
              <a:endParaRPr lang="en-US"/>
            </a:p>
          </p:txBody>
        </p:sp>
      </p:grpSp>
      <p:sp>
        <p:nvSpPr>
          <p:cNvPr id="40965" name="Rectangle 5"/>
          <p:cNvSpPr>
            <a:spLocks noGrp="1" noChangeArrowheads="1"/>
          </p:cNvSpPr>
          <p:nvPr>
            <p:ph type="ctrTitle" sz="quarter"/>
          </p:nvPr>
        </p:nvSpPr>
        <p:spPr>
          <a:xfrm>
            <a:off x="1401631" y="762000"/>
            <a:ext cx="8420100" cy="1143000"/>
          </a:xfrm>
        </p:spPr>
        <p:txBody>
          <a:bodyPr anchor="b"/>
          <a:lstStyle>
            <a:lvl1pPr>
              <a:defRPr/>
            </a:lvl1pPr>
          </a:lstStyle>
          <a:p>
            <a:r>
              <a:rPr lang="en-US"/>
              <a:t>Click to edit Master title style</a:t>
            </a:r>
          </a:p>
        </p:txBody>
      </p:sp>
      <p:sp>
        <p:nvSpPr>
          <p:cNvPr id="40966" name="Rectangle 6"/>
          <p:cNvSpPr>
            <a:spLocks noGrp="1" noChangeArrowheads="1"/>
          </p:cNvSpPr>
          <p:nvPr>
            <p:ph type="subTitle" sz="quarter" idx="1"/>
          </p:nvPr>
        </p:nvSpPr>
        <p:spPr>
          <a:xfrm>
            <a:off x="3714750" y="2085982"/>
            <a:ext cx="6108700" cy="1038225"/>
          </a:xfrm>
        </p:spPr>
        <p:txBody>
          <a:bodyPr lIns="92075" rIns="92075"/>
          <a:lstStyle>
            <a:lvl1pPr marL="0" indent="0">
              <a:lnSpc>
                <a:spcPct val="70000"/>
              </a:lnSpc>
              <a:buFont typeface="Wingdings"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a:lvl1pPr>
          </a:lstStyle>
          <a:p>
            <a:endParaRPr lang="en-US"/>
          </a:p>
        </p:txBody>
      </p:sp>
      <p:sp>
        <p:nvSpPr>
          <p:cNvPr id="8" name="Rectangle 8"/>
          <p:cNvSpPr>
            <a:spLocks noGrp="1" noChangeArrowheads="1"/>
          </p:cNvSpPr>
          <p:nvPr>
            <p:ph type="ftr" sz="quarter" idx="11"/>
          </p:nvPr>
        </p:nvSpPr>
        <p:spPr>
          <a:xfrm>
            <a:off x="1403350" y="6365875"/>
            <a:ext cx="4622800" cy="457200"/>
          </a:xfrm>
        </p:spPr>
        <p:txBody>
          <a:bodyPr/>
          <a:lstStyle>
            <a:lvl1pPr>
              <a:defRPr/>
            </a:lvl1pPr>
          </a:lstStyle>
          <a:p>
            <a:endParaRPr lang="en-US"/>
          </a:p>
        </p:txBody>
      </p:sp>
      <p:sp>
        <p:nvSpPr>
          <p:cNvPr id="9" name="Rectangle 9"/>
          <p:cNvSpPr>
            <a:spLocks noGrp="1" noChangeArrowheads="1"/>
          </p:cNvSpPr>
          <p:nvPr>
            <p:ph type="sldNum" sz="quarter" idx="12"/>
          </p:nvPr>
        </p:nvSpPr>
        <p:spPr/>
        <p:txBody>
          <a:bodyPr/>
          <a:lstStyle>
            <a:lvl2pPr lvl="1">
              <a:defRPr>
                <a:latin typeface="Times New Roman" pitchFamily="-110" charset="0"/>
              </a:defRPr>
            </a:lvl2pPr>
          </a:lstStyle>
          <a:p>
            <a:pPr lvl="1"/>
            <a:fld id="{884B109B-BA86-B243-AB15-F1BFB18B5C48}" type="slidenum">
              <a:rPr lang="en-US"/>
              <a:pPr lvl="1"/>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2pPr lvl="1">
              <a:defRPr/>
            </a:lvl2pPr>
          </a:lstStyle>
          <a:p>
            <a:pPr lvl="1"/>
            <a:fld id="{E0C48FBB-BEC8-8949-AC53-D29F1CCEC399}" type="slidenum">
              <a:rPr lang="en-US"/>
              <a:pPr lvl="1"/>
              <a:t>‹#›</a:t>
            </a:fld>
            <a:endParaRPr lang="en-US">
              <a:latin typeface="Times New Roman" pitchFamily="-110"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7"/>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2pPr lvl="1">
              <a:defRPr/>
            </a:lvl2pPr>
          </a:lstStyle>
          <a:p>
            <a:pPr lvl="1"/>
            <a:fld id="{379B1278-0389-B348-B5E5-69C0AD392397}" type="slidenum">
              <a:rPr lang="en-US"/>
              <a:pPr lvl="1"/>
              <a:t>‹#›</a:t>
            </a:fld>
            <a:endParaRPr lang="en-US">
              <a:latin typeface="Times New Roman" pitchFamily="-110"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510" y="1981200"/>
            <a:ext cx="4127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2110" y="1981200"/>
            <a:ext cx="4127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2pPr lvl="1">
              <a:defRPr/>
            </a:lvl2pPr>
          </a:lstStyle>
          <a:p>
            <a:pPr lvl="1"/>
            <a:fld id="{99798D48-7052-064D-A097-A131A724E8CA}" type="slidenum">
              <a:rPr lang="en-US"/>
              <a:pPr lvl="1"/>
              <a:t>‹#›</a:t>
            </a:fld>
            <a:endParaRPr lang="en-US">
              <a:latin typeface="Times New Roman" pitchFamily="-110"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4"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4"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2pPr lvl="1">
              <a:defRPr/>
            </a:lvl2pPr>
          </a:lstStyle>
          <a:p>
            <a:pPr lvl="1"/>
            <a:fld id="{CBFEB732-B13E-1343-91F3-7EB2777C566A}" type="slidenum">
              <a:rPr lang="en-US"/>
              <a:pPr lvl="1"/>
              <a:t>‹#›</a:t>
            </a:fld>
            <a:endParaRPr lang="en-US">
              <a:latin typeface="Times New Roman" pitchFamily="-110"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2pPr lvl="1">
              <a:defRPr/>
            </a:lvl2pPr>
          </a:lstStyle>
          <a:p>
            <a:pPr lvl="1"/>
            <a:fld id="{11888CD6-D715-5B40-8CE3-8CC53D7ADCBC}" type="slidenum">
              <a:rPr lang="en-US"/>
              <a:pPr lvl="1"/>
              <a:t>‹#›</a:t>
            </a:fld>
            <a:endParaRPr lang="en-US">
              <a:latin typeface="Times New Roman" pitchFamily="-110"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2pPr lvl="1">
              <a:defRPr/>
            </a:lvl2pPr>
          </a:lstStyle>
          <a:p>
            <a:pPr lvl="1"/>
            <a:fld id="{6645989A-A1BD-B847-BE67-022B2E11AC92}" type="slidenum">
              <a:rPr lang="en-US"/>
              <a:pPr lvl="1"/>
              <a:t>‹#›</a:t>
            </a:fld>
            <a:endParaRPr lang="en-US">
              <a:latin typeface="Times New Roman" pitchFamily="-110"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10"/>
            <a:ext cx="8420100" cy="1362075"/>
          </a:xfrm>
        </p:spPr>
        <p:txBody>
          <a:bodyPr anchor="t"/>
          <a:lstStyle>
            <a:lvl1pPr algn="l">
              <a:defRPr sz="4000" b="1" cap="all"/>
            </a:lvl1pPr>
          </a:lstStyle>
          <a:p>
            <a:r>
              <a:rPr lang="de-CH" smtClean="0"/>
              <a:t>Click to edit Master title style</a:t>
            </a:r>
            <a:endParaRPr lang="en-US"/>
          </a:p>
        </p:txBody>
      </p:sp>
      <p:sp>
        <p:nvSpPr>
          <p:cNvPr id="3" name="Text Placeholder 2"/>
          <p:cNvSpPr>
            <a:spLocks noGrp="1"/>
          </p:cNvSpPr>
          <p:nvPr>
            <p:ph type="body" idx="1"/>
          </p:nvPr>
        </p:nvSpPr>
        <p:spPr>
          <a:xfrm>
            <a:off x="782638" y="2906713"/>
            <a:ext cx="84201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CH" smtClean="0"/>
              <a:t>Click to edit Master text styles</a:t>
            </a:r>
          </a:p>
        </p:txBody>
      </p:sp>
      <p:sp>
        <p:nvSpPr>
          <p:cNvPr id="4" name="Date Placeholder 3"/>
          <p:cNvSpPr>
            <a:spLocks noGrp="1"/>
          </p:cNvSpPr>
          <p:nvPr>
            <p:ph type="dt" sz="half" idx="10"/>
          </p:nvPr>
        </p:nvSpPr>
        <p:spPr>
          <a:xfrm>
            <a:off x="431800" y="6553200"/>
            <a:ext cx="2146300" cy="304800"/>
          </a:xfrm>
          <a:prstGeom prst="rect">
            <a:avLst/>
          </a:prstGeom>
        </p:spPr>
        <p:txBody>
          <a:bodyPr/>
          <a:lstStyle>
            <a:lvl1pPr>
              <a:defRPr/>
            </a:lvl1pPr>
          </a:lstStyle>
          <a:p>
            <a:pPr>
              <a:defRPr/>
            </a:pPr>
            <a:endParaRPr lang="en-US" b="0" i="0"/>
          </a:p>
        </p:txBody>
      </p:sp>
      <p:sp>
        <p:nvSpPr>
          <p:cNvPr id="5" name="Slide Number Placeholder 4"/>
          <p:cNvSpPr>
            <a:spLocks noGrp="1"/>
          </p:cNvSpPr>
          <p:nvPr>
            <p:ph type="sldNum" sz="quarter" idx="11"/>
          </p:nvPr>
        </p:nvSpPr>
        <p:spPr>
          <a:xfrm>
            <a:off x="4911725" y="6553200"/>
            <a:ext cx="515938" cy="304800"/>
          </a:xfrm>
          <a:prstGeom prst="rect">
            <a:avLst/>
          </a:prstGeom>
        </p:spPr>
        <p:txBody>
          <a:bodyPr/>
          <a:lstStyle>
            <a:lvl1pPr>
              <a:defRPr/>
            </a:lvl1pPr>
          </a:lstStyle>
          <a:p>
            <a:pPr>
              <a:defRPr/>
            </a:pPr>
            <a:fld id="{86345750-31F1-2747-A1DB-80D0123719C8}" type="slidenum">
              <a:rPr lang="en-US"/>
              <a:pPr>
                <a:defRPr/>
              </a:pPr>
              <a:t>‹#›</a:t>
            </a:fld>
            <a:endParaRPr lang="en-US" b="0" i="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2"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2pPr lvl="1">
              <a:defRPr/>
            </a:lvl2pPr>
          </a:lstStyle>
          <a:p>
            <a:pPr lvl="1"/>
            <a:fld id="{EB2CE483-1118-F446-B482-2806B6B8C2DC}" type="slidenum">
              <a:rPr lang="en-US"/>
              <a:pPr lvl="1"/>
              <a:t>‹#›</a:t>
            </a:fld>
            <a:endParaRPr lang="en-US">
              <a:latin typeface="Times New Roman" pitchFamily="-110"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2pPr lvl="1">
              <a:defRPr/>
            </a:lvl2pPr>
          </a:lstStyle>
          <a:p>
            <a:pPr lvl="1"/>
            <a:fld id="{EF64CA91-EA7B-C044-BFEF-B58FAA16BFD3}" type="slidenum">
              <a:rPr lang="en-US"/>
              <a:pPr lvl="1"/>
              <a:t>‹#›</a:t>
            </a:fld>
            <a:endParaRPr lang="en-US">
              <a:latin typeface="Times New Roman" pitchFamily="-110"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2pPr lvl="1">
              <a:defRPr/>
            </a:lvl2pPr>
          </a:lstStyle>
          <a:p>
            <a:pPr lvl="1"/>
            <a:fld id="{91A7353E-BE99-6344-A353-BDB427789980}" type="slidenum">
              <a:rPr lang="en-US"/>
              <a:pPr lvl="1"/>
              <a:t>‹#›</a:t>
            </a:fld>
            <a:endParaRPr lang="en-US">
              <a:latin typeface="Times New Roman" pitchFamily="-110"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609600"/>
            <a:ext cx="2187575"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9514" y="609600"/>
            <a:ext cx="6401065"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2pPr lvl="1">
              <a:defRPr/>
            </a:lvl2pPr>
          </a:lstStyle>
          <a:p>
            <a:pPr lvl="1"/>
            <a:fld id="{087AC6A9-0C31-3247-BD4E-120154A68E23}" type="slidenum">
              <a:rPr lang="en-US"/>
              <a:pPr lvl="1"/>
              <a:t>‹#›</a:t>
            </a:fld>
            <a:endParaRPr lang="en-US">
              <a:latin typeface="Times New Roman" pitchFamily="-110"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vert="horz"/>
          <a:lstStyle/>
          <a:p>
            <a:r>
              <a:rPr lang="de-CH" smtClean="0"/>
              <a:t>Click to edit Master title style</a:t>
            </a:r>
            <a:endParaRPr lang="en-US"/>
          </a:p>
        </p:txBody>
      </p:sp>
      <p:sp>
        <p:nvSpPr>
          <p:cNvPr id="3" name="Content Placeholder 2"/>
          <p:cNvSpPr>
            <a:spLocks noGrp="1"/>
          </p:cNvSpPr>
          <p:nvPr>
            <p:ph idx="1"/>
          </p:nvPr>
        </p:nvSpPr>
        <p:spPr>
          <a:xfrm>
            <a:off x="495300" y="1600202"/>
            <a:ext cx="8915400" cy="4525963"/>
          </a:xfrm>
          <a:prstGeom prst="rect">
            <a:avLst/>
          </a:prstGeom>
        </p:spPr>
        <p:txBody>
          <a:bodyPr vert="horz"/>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b="0" i="0"/>
          </a:p>
        </p:txBody>
      </p:sp>
      <p:sp>
        <p:nvSpPr>
          <p:cNvPr id="5" name="Slide Number Placeholder 4"/>
          <p:cNvSpPr>
            <a:spLocks noGrp="1"/>
          </p:cNvSpPr>
          <p:nvPr>
            <p:ph type="sldNum" sz="quarter" idx="11"/>
          </p:nvPr>
        </p:nvSpPr>
        <p:spPr/>
        <p:txBody>
          <a:bodyPr/>
          <a:lstStyle>
            <a:lvl1pPr>
              <a:defRPr/>
            </a:lvl1pPr>
          </a:lstStyle>
          <a:p>
            <a:pPr>
              <a:defRPr/>
            </a:pPr>
            <a:fld id="{C1979B45-D490-BB49-88B4-AE4BC8240FF9}" type="slidenum">
              <a:rPr lang="en-US"/>
              <a:pPr>
                <a:defRPr/>
              </a:pPr>
              <a:t>‹#›</a:t>
            </a:fld>
            <a:endParaRPr lang="en-US" b="0" i="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2"/>
            <a:ext cx="8420100" cy="1362075"/>
          </a:xfrm>
          <a:prstGeom prst="rect">
            <a:avLst/>
          </a:prstGeom>
        </p:spPr>
        <p:txBody>
          <a:bodyPr vert="horz" anchor="t"/>
          <a:lstStyle>
            <a:lvl1pPr algn="l">
              <a:defRPr sz="4000" b="1" cap="all"/>
            </a:lvl1pPr>
          </a:lstStyle>
          <a:p>
            <a:r>
              <a:rPr lang="de-CH" smtClean="0"/>
              <a:t>Click to edit Master title style</a:t>
            </a:r>
            <a:endParaRPr lang="en-US"/>
          </a:p>
        </p:txBody>
      </p:sp>
      <p:sp>
        <p:nvSpPr>
          <p:cNvPr id="3" name="Text Placeholder 2"/>
          <p:cNvSpPr>
            <a:spLocks noGrp="1"/>
          </p:cNvSpPr>
          <p:nvPr>
            <p:ph type="body" idx="1"/>
          </p:nvPr>
        </p:nvSpPr>
        <p:spPr>
          <a:xfrm>
            <a:off x="782638" y="2906713"/>
            <a:ext cx="84201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CH"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b="0" i="0"/>
          </a:p>
        </p:txBody>
      </p:sp>
      <p:sp>
        <p:nvSpPr>
          <p:cNvPr id="5" name="Slide Number Placeholder 4"/>
          <p:cNvSpPr>
            <a:spLocks noGrp="1"/>
          </p:cNvSpPr>
          <p:nvPr>
            <p:ph type="sldNum" sz="quarter" idx="11"/>
          </p:nvPr>
        </p:nvSpPr>
        <p:spPr/>
        <p:txBody>
          <a:bodyPr/>
          <a:lstStyle>
            <a:lvl1pPr>
              <a:defRPr/>
            </a:lvl1pPr>
          </a:lstStyle>
          <a:p>
            <a:pPr>
              <a:defRPr/>
            </a:pPr>
            <a:fld id="{F9F46C5E-B500-6745-AD9E-CD0C37A48B14}" type="slidenum">
              <a:rPr lang="en-US"/>
              <a:pPr>
                <a:defRPr/>
              </a:pPr>
              <a:t>‹#›</a:t>
            </a:fld>
            <a:endParaRPr lang="en-US" b="0" i="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vert="horz"/>
          <a:lstStyle/>
          <a:p>
            <a:r>
              <a:rPr lang="de-CH" smtClean="0"/>
              <a:t>Click to edit Master title style</a:t>
            </a:r>
            <a:endParaRPr lang="en-US"/>
          </a:p>
        </p:txBody>
      </p:sp>
      <p:sp>
        <p:nvSpPr>
          <p:cNvPr id="3" name="Content Placeholder 2"/>
          <p:cNvSpPr>
            <a:spLocks noGrp="1"/>
          </p:cNvSpPr>
          <p:nvPr>
            <p:ph sz="half" idx="1"/>
          </p:nvPr>
        </p:nvSpPr>
        <p:spPr>
          <a:xfrm>
            <a:off x="495300" y="1600202"/>
            <a:ext cx="4381501"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
        <p:nvSpPr>
          <p:cNvPr id="4" name="Content Placeholder 3"/>
          <p:cNvSpPr>
            <a:spLocks noGrp="1"/>
          </p:cNvSpPr>
          <p:nvPr>
            <p:ph sz="half" idx="2"/>
          </p:nvPr>
        </p:nvSpPr>
        <p:spPr>
          <a:xfrm>
            <a:off x="5029199" y="1600202"/>
            <a:ext cx="4381501"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b="0" i="0"/>
          </a:p>
        </p:txBody>
      </p:sp>
      <p:sp>
        <p:nvSpPr>
          <p:cNvPr id="6" name="Slide Number Placeholder 5"/>
          <p:cNvSpPr>
            <a:spLocks noGrp="1"/>
          </p:cNvSpPr>
          <p:nvPr>
            <p:ph type="sldNum" sz="quarter" idx="11"/>
          </p:nvPr>
        </p:nvSpPr>
        <p:spPr/>
        <p:txBody>
          <a:bodyPr/>
          <a:lstStyle>
            <a:lvl1pPr>
              <a:defRPr/>
            </a:lvl1pPr>
          </a:lstStyle>
          <a:p>
            <a:pPr>
              <a:defRPr/>
            </a:pPr>
            <a:fld id="{9E5071B7-2C9C-4741-BBB2-ED8A0B957126}" type="slidenum">
              <a:rPr lang="en-US"/>
              <a:pPr>
                <a:defRPr/>
              </a:pPr>
              <a:t>‹#›</a:t>
            </a:fld>
            <a:endParaRPr lang="en-US" b="0" i="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vert="horz"/>
          <a:lstStyle>
            <a:lvl1pPr>
              <a:defRPr/>
            </a:lvl1pPr>
          </a:lstStyle>
          <a:p>
            <a:r>
              <a:rPr lang="de-CH" smtClean="0"/>
              <a:t>Click to edit Master title style</a:t>
            </a:r>
            <a:endParaRPr lang="en-US"/>
          </a:p>
        </p:txBody>
      </p:sp>
      <p:sp>
        <p:nvSpPr>
          <p:cNvPr id="3" name="Text Placeholder 2"/>
          <p:cNvSpPr>
            <a:spLocks noGrp="1"/>
          </p:cNvSpPr>
          <p:nvPr>
            <p:ph type="body" idx="1"/>
          </p:nvPr>
        </p:nvSpPr>
        <p:spPr>
          <a:xfrm>
            <a:off x="495300" y="1535113"/>
            <a:ext cx="437673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
        <p:nvSpPr>
          <p:cNvPr id="5" name="Text Placeholder 4"/>
          <p:cNvSpPr>
            <a:spLocks noGrp="1"/>
          </p:cNvSpPr>
          <p:nvPr>
            <p:ph type="body" sz="quarter" idx="3"/>
          </p:nvPr>
        </p:nvSpPr>
        <p:spPr>
          <a:xfrm>
            <a:off x="5032377" y="1535113"/>
            <a:ext cx="437832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Click to edit Master text styles</a:t>
            </a:r>
          </a:p>
        </p:txBody>
      </p:sp>
      <p:sp>
        <p:nvSpPr>
          <p:cNvPr id="6" name="Content Placeholder 5"/>
          <p:cNvSpPr>
            <a:spLocks noGrp="1"/>
          </p:cNvSpPr>
          <p:nvPr>
            <p:ph sz="quarter" idx="4"/>
          </p:nvPr>
        </p:nvSpPr>
        <p:spPr>
          <a:xfrm>
            <a:off x="5032377" y="2174875"/>
            <a:ext cx="437832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b="0" i="0"/>
          </a:p>
        </p:txBody>
      </p:sp>
      <p:sp>
        <p:nvSpPr>
          <p:cNvPr id="8" name="Slide Number Placeholder 7"/>
          <p:cNvSpPr>
            <a:spLocks noGrp="1"/>
          </p:cNvSpPr>
          <p:nvPr>
            <p:ph type="sldNum" sz="quarter" idx="11"/>
          </p:nvPr>
        </p:nvSpPr>
        <p:spPr/>
        <p:txBody>
          <a:bodyPr/>
          <a:lstStyle>
            <a:lvl1pPr>
              <a:defRPr/>
            </a:lvl1pPr>
          </a:lstStyle>
          <a:p>
            <a:pPr>
              <a:defRPr/>
            </a:pPr>
            <a:fld id="{7E6CE533-F86A-5148-B6E4-BF2B8024E522}" type="slidenum">
              <a:rPr lang="en-US"/>
              <a:pPr>
                <a:defRPr/>
              </a:pPr>
              <a:t>‹#›</a:t>
            </a:fld>
            <a:endParaRPr lang="en-US" b="0" i="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vert="horz"/>
          <a:lstStyle/>
          <a:p>
            <a:r>
              <a:rPr lang="de-CH"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b="0" i="0"/>
          </a:p>
        </p:txBody>
      </p:sp>
      <p:sp>
        <p:nvSpPr>
          <p:cNvPr id="4" name="Slide Number Placeholder 3"/>
          <p:cNvSpPr>
            <a:spLocks noGrp="1"/>
          </p:cNvSpPr>
          <p:nvPr>
            <p:ph type="sldNum" sz="quarter" idx="11"/>
          </p:nvPr>
        </p:nvSpPr>
        <p:spPr/>
        <p:txBody>
          <a:bodyPr/>
          <a:lstStyle>
            <a:lvl1pPr>
              <a:defRPr/>
            </a:lvl1pPr>
          </a:lstStyle>
          <a:p>
            <a:pPr>
              <a:defRPr/>
            </a:pPr>
            <a:fld id="{197AE6FC-4B9F-7D46-9EEC-AE2087E658D2}" type="slidenum">
              <a:rPr lang="en-US"/>
              <a:pPr>
                <a:defRPr/>
              </a:pPr>
              <a:t>‹#›</a:t>
            </a:fld>
            <a:endParaRPr lang="en-US" b="0" i="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en-US"/>
          </a:p>
        </p:txBody>
      </p:sp>
      <p:sp>
        <p:nvSpPr>
          <p:cNvPr id="3" name="Content Placeholder 2"/>
          <p:cNvSpPr>
            <a:spLocks noGrp="1"/>
          </p:cNvSpPr>
          <p:nvPr>
            <p:ph sz="half" idx="1"/>
          </p:nvPr>
        </p:nvSpPr>
        <p:spPr>
          <a:xfrm>
            <a:off x="495303" y="1600206"/>
            <a:ext cx="4381501"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
        <p:nvSpPr>
          <p:cNvPr id="4" name="Content Placeholder 3"/>
          <p:cNvSpPr>
            <a:spLocks noGrp="1"/>
          </p:cNvSpPr>
          <p:nvPr>
            <p:ph sz="half" idx="2"/>
          </p:nvPr>
        </p:nvSpPr>
        <p:spPr>
          <a:xfrm>
            <a:off x="5029199" y="1600206"/>
            <a:ext cx="4381501"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
        <p:nvSpPr>
          <p:cNvPr id="5" name="Date Placeholder 4"/>
          <p:cNvSpPr>
            <a:spLocks noGrp="1"/>
          </p:cNvSpPr>
          <p:nvPr>
            <p:ph type="dt" sz="half" idx="10"/>
          </p:nvPr>
        </p:nvSpPr>
        <p:spPr>
          <a:xfrm>
            <a:off x="431800" y="6553200"/>
            <a:ext cx="2146300" cy="304800"/>
          </a:xfrm>
          <a:prstGeom prst="rect">
            <a:avLst/>
          </a:prstGeom>
        </p:spPr>
        <p:txBody>
          <a:bodyPr/>
          <a:lstStyle>
            <a:lvl1pPr>
              <a:defRPr/>
            </a:lvl1pPr>
          </a:lstStyle>
          <a:p>
            <a:pPr>
              <a:defRPr/>
            </a:pPr>
            <a:endParaRPr lang="en-US" b="0" i="0"/>
          </a:p>
        </p:txBody>
      </p:sp>
      <p:sp>
        <p:nvSpPr>
          <p:cNvPr id="6" name="Slide Number Placeholder 5"/>
          <p:cNvSpPr>
            <a:spLocks noGrp="1"/>
          </p:cNvSpPr>
          <p:nvPr>
            <p:ph type="sldNum" sz="quarter" idx="11"/>
          </p:nvPr>
        </p:nvSpPr>
        <p:spPr>
          <a:xfrm>
            <a:off x="4911725" y="6553200"/>
            <a:ext cx="515938" cy="304800"/>
          </a:xfrm>
          <a:prstGeom prst="rect">
            <a:avLst/>
          </a:prstGeom>
        </p:spPr>
        <p:txBody>
          <a:bodyPr/>
          <a:lstStyle>
            <a:lvl1pPr>
              <a:defRPr/>
            </a:lvl1pPr>
          </a:lstStyle>
          <a:p>
            <a:pPr>
              <a:defRPr/>
            </a:pPr>
            <a:fld id="{850505F8-2622-1346-9A74-A88F617B4DCF}" type="slidenum">
              <a:rPr lang="en-US"/>
              <a:pPr>
                <a:defRPr/>
              </a:pPr>
              <a:t>‹#›</a:t>
            </a:fld>
            <a:endParaRPr lang="en-US" b="0" i="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b="0" i="0"/>
          </a:p>
        </p:txBody>
      </p:sp>
      <p:sp>
        <p:nvSpPr>
          <p:cNvPr id="3" name="Slide Number Placeholder 2"/>
          <p:cNvSpPr>
            <a:spLocks noGrp="1"/>
          </p:cNvSpPr>
          <p:nvPr>
            <p:ph type="sldNum" sz="quarter" idx="11"/>
          </p:nvPr>
        </p:nvSpPr>
        <p:spPr/>
        <p:txBody>
          <a:bodyPr/>
          <a:lstStyle>
            <a:lvl1pPr>
              <a:defRPr/>
            </a:lvl1pPr>
          </a:lstStyle>
          <a:p>
            <a:pPr>
              <a:defRPr/>
            </a:pPr>
            <a:fld id="{0D930E94-7335-5C46-8CB9-AD762BE3E1D4}" type="slidenum">
              <a:rPr lang="en-US"/>
              <a:pPr>
                <a:defRPr/>
              </a:pPr>
              <a:t>‹#›</a:t>
            </a:fld>
            <a:endParaRPr lang="en-US" b="0" i="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138" cy="1162050"/>
          </a:xfrm>
          <a:prstGeom prst="rect">
            <a:avLst/>
          </a:prstGeom>
        </p:spPr>
        <p:txBody>
          <a:bodyPr vert="horz" anchor="b"/>
          <a:lstStyle>
            <a:lvl1pPr algn="l">
              <a:defRPr sz="2000" b="1"/>
            </a:lvl1pPr>
          </a:lstStyle>
          <a:p>
            <a:r>
              <a:rPr lang="de-CH" smtClean="0"/>
              <a:t>Click to edit Master title style</a:t>
            </a:r>
            <a:endParaRPr lang="en-US"/>
          </a:p>
        </p:txBody>
      </p:sp>
      <p:sp>
        <p:nvSpPr>
          <p:cNvPr id="3" name="Content Placeholder 2"/>
          <p:cNvSpPr>
            <a:spLocks noGrp="1"/>
          </p:cNvSpPr>
          <p:nvPr>
            <p:ph idx="1"/>
          </p:nvPr>
        </p:nvSpPr>
        <p:spPr>
          <a:xfrm>
            <a:off x="3873499" y="273052"/>
            <a:ext cx="5537201"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
        <p:nvSpPr>
          <p:cNvPr id="4" name="Text Placeholder 3"/>
          <p:cNvSpPr>
            <a:spLocks noGrp="1"/>
          </p:cNvSpPr>
          <p:nvPr>
            <p:ph type="body" sz="half" idx="2"/>
          </p:nvPr>
        </p:nvSpPr>
        <p:spPr>
          <a:xfrm>
            <a:off x="495301" y="1435102"/>
            <a:ext cx="3259138"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b="0" i="0"/>
          </a:p>
        </p:txBody>
      </p:sp>
      <p:sp>
        <p:nvSpPr>
          <p:cNvPr id="6" name="Slide Number Placeholder 5"/>
          <p:cNvSpPr>
            <a:spLocks noGrp="1"/>
          </p:cNvSpPr>
          <p:nvPr>
            <p:ph type="sldNum" sz="quarter" idx="11"/>
          </p:nvPr>
        </p:nvSpPr>
        <p:spPr/>
        <p:txBody>
          <a:bodyPr/>
          <a:lstStyle>
            <a:lvl1pPr>
              <a:defRPr/>
            </a:lvl1pPr>
          </a:lstStyle>
          <a:p>
            <a:pPr>
              <a:defRPr/>
            </a:pPr>
            <a:fld id="{3AEAADFF-D729-C84A-BD57-6740ACF4F967}" type="slidenum">
              <a:rPr lang="en-US"/>
              <a:pPr>
                <a:defRPr/>
              </a:pPr>
              <a:t>‹#›</a:t>
            </a:fld>
            <a:endParaRPr lang="en-US" b="0" i="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a:prstGeom prst="rect">
            <a:avLst/>
          </a:prstGeom>
        </p:spPr>
        <p:txBody>
          <a:bodyPr vert="horz" anchor="b"/>
          <a:lstStyle>
            <a:lvl1pPr algn="l">
              <a:defRPr sz="2000" b="1"/>
            </a:lvl1pPr>
          </a:lstStyle>
          <a:p>
            <a:r>
              <a:rPr lang="de-CH" smtClean="0"/>
              <a:t>Click to edit Master title style</a:t>
            </a:r>
            <a:endParaRPr lang="en-US"/>
          </a:p>
        </p:txBody>
      </p:sp>
      <p:sp>
        <p:nvSpPr>
          <p:cNvPr id="3" name="Picture Placeholder 2"/>
          <p:cNvSpPr>
            <a:spLocks noGrp="1"/>
          </p:cNvSpPr>
          <p:nvPr>
            <p:ph type="pic" idx="1"/>
          </p:nvPr>
        </p:nvSpPr>
        <p:spPr>
          <a:xfrm>
            <a:off x="1941513" y="612775"/>
            <a:ext cx="59436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b="0" i="0"/>
          </a:p>
        </p:txBody>
      </p:sp>
      <p:sp>
        <p:nvSpPr>
          <p:cNvPr id="6" name="Slide Number Placeholder 5"/>
          <p:cNvSpPr>
            <a:spLocks noGrp="1"/>
          </p:cNvSpPr>
          <p:nvPr>
            <p:ph type="sldNum" sz="quarter" idx="11"/>
          </p:nvPr>
        </p:nvSpPr>
        <p:spPr/>
        <p:txBody>
          <a:bodyPr/>
          <a:lstStyle>
            <a:lvl1pPr>
              <a:defRPr/>
            </a:lvl1pPr>
          </a:lstStyle>
          <a:p>
            <a:pPr>
              <a:defRPr/>
            </a:pPr>
            <a:fld id="{D2A33B93-5B27-344E-A5F7-20E0182A7E7F}" type="slidenum">
              <a:rPr lang="en-US"/>
              <a:pPr>
                <a:defRPr/>
              </a:pPr>
              <a:t>‹#›</a:t>
            </a:fld>
            <a:endParaRPr lang="en-US" b="0" i="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vert="horz"/>
          <a:lstStyle/>
          <a:p>
            <a:r>
              <a:rPr lang="de-CH" smtClean="0"/>
              <a:t>Click to edit Master title style</a:t>
            </a:r>
            <a:endParaRPr lang="en-US"/>
          </a:p>
        </p:txBody>
      </p:sp>
      <p:sp>
        <p:nvSpPr>
          <p:cNvPr id="3" name="Vertical Text Placeholder 2"/>
          <p:cNvSpPr>
            <a:spLocks noGrp="1"/>
          </p:cNvSpPr>
          <p:nvPr>
            <p:ph type="body" orient="vert" idx="1"/>
          </p:nvPr>
        </p:nvSpPr>
        <p:spPr>
          <a:xfrm>
            <a:off x="495300" y="1600202"/>
            <a:ext cx="8915400" cy="4525963"/>
          </a:xfrm>
          <a:prstGeom prst="rect">
            <a:avLst/>
          </a:prstGeom>
        </p:spPr>
        <p:txBody>
          <a:bodyPr vert="eaVert"/>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b="0" i="0"/>
          </a:p>
        </p:txBody>
      </p:sp>
      <p:sp>
        <p:nvSpPr>
          <p:cNvPr id="5" name="Slide Number Placeholder 4"/>
          <p:cNvSpPr>
            <a:spLocks noGrp="1"/>
          </p:cNvSpPr>
          <p:nvPr>
            <p:ph type="sldNum" sz="quarter" idx="11"/>
          </p:nvPr>
        </p:nvSpPr>
        <p:spPr/>
        <p:txBody>
          <a:bodyPr/>
          <a:lstStyle>
            <a:lvl1pPr>
              <a:defRPr/>
            </a:lvl1pPr>
          </a:lstStyle>
          <a:p>
            <a:pPr>
              <a:defRPr/>
            </a:pPr>
            <a:fld id="{162FE39E-183A-C448-853D-4045EE54CC86}" type="slidenum">
              <a:rPr lang="en-US"/>
              <a:pPr>
                <a:defRPr/>
              </a:pPr>
              <a:t>‹#›</a:t>
            </a:fld>
            <a:endParaRPr lang="en-US" b="0" i="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0"/>
            <a:ext cx="2228850" cy="5851525"/>
          </a:xfrm>
          <a:prstGeom prst="rect">
            <a:avLst/>
          </a:prstGeom>
        </p:spPr>
        <p:txBody>
          <a:bodyPr vert="eaVert"/>
          <a:lstStyle/>
          <a:p>
            <a:r>
              <a:rPr lang="de-CH" smtClean="0"/>
              <a:t>Click to edit Master title style</a:t>
            </a:r>
            <a:endParaRPr lang="en-US"/>
          </a:p>
        </p:txBody>
      </p:sp>
      <p:sp>
        <p:nvSpPr>
          <p:cNvPr id="3" name="Vertical Text Placeholder 2"/>
          <p:cNvSpPr>
            <a:spLocks noGrp="1"/>
          </p:cNvSpPr>
          <p:nvPr>
            <p:ph type="body" orient="vert" idx="1"/>
          </p:nvPr>
        </p:nvSpPr>
        <p:spPr>
          <a:xfrm>
            <a:off x="495301" y="274640"/>
            <a:ext cx="6534150" cy="5851525"/>
          </a:xfrm>
          <a:prstGeom prst="rect">
            <a:avLst/>
          </a:prstGeom>
        </p:spPr>
        <p:txBody>
          <a:bodyPr vert="eaVert"/>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b="0" i="0"/>
          </a:p>
        </p:txBody>
      </p:sp>
      <p:sp>
        <p:nvSpPr>
          <p:cNvPr id="5" name="Slide Number Placeholder 4"/>
          <p:cNvSpPr>
            <a:spLocks noGrp="1"/>
          </p:cNvSpPr>
          <p:nvPr>
            <p:ph type="sldNum" sz="quarter" idx="11"/>
          </p:nvPr>
        </p:nvSpPr>
        <p:spPr/>
        <p:txBody>
          <a:bodyPr/>
          <a:lstStyle>
            <a:lvl1pPr>
              <a:defRPr/>
            </a:lvl1pPr>
          </a:lstStyle>
          <a:p>
            <a:pPr>
              <a:defRPr/>
            </a:pPr>
            <a:fld id="{E2C082A5-6F5E-C246-BA82-B78D56FDF717}" type="slidenum">
              <a:rPr lang="en-US"/>
              <a:pPr>
                <a:defRPr/>
              </a:pPr>
              <a:t>‹#›</a:t>
            </a:fld>
            <a:endParaRPr lang="en-US" b="0" i="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de-CH" smtClean="0"/>
              <a:t>Click to edit Master title style</a:t>
            </a:r>
            <a:endParaRPr lang="en-US"/>
          </a:p>
        </p:txBody>
      </p:sp>
      <p:sp>
        <p:nvSpPr>
          <p:cNvPr id="3" name="Text Placeholder 2"/>
          <p:cNvSpPr>
            <a:spLocks noGrp="1"/>
          </p:cNvSpPr>
          <p:nvPr>
            <p:ph type="body" idx="1"/>
          </p:nvPr>
        </p:nvSpPr>
        <p:spPr>
          <a:xfrm>
            <a:off x="495300" y="1535113"/>
            <a:ext cx="437673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
        <p:nvSpPr>
          <p:cNvPr id="5" name="Text Placeholder 4"/>
          <p:cNvSpPr>
            <a:spLocks noGrp="1"/>
          </p:cNvSpPr>
          <p:nvPr>
            <p:ph type="body" sz="quarter" idx="3"/>
          </p:nvPr>
        </p:nvSpPr>
        <p:spPr>
          <a:xfrm>
            <a:off x="5032381" y="1535113"/>
            <a:ext cx="437832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Click to edit Master text styles</a:t>
            </a:r>
          </a:p>
        </p:txBody>
      </p:sp>
      <p:sp>
        <p:nvSpPr>
          <p:cNvPr id="6" name="Content Placeholder 5"/>
          <p:cNvSpPr>
            <a:spLocks noGrp="1"/>
          </p:cNvSpPr>
          <p:nvPr>
            <p:ph sz="quarter" idx="4"/>
          </p:nvPr>
        </p:nvSpPr>
        <p:spPr>
          <a:xfrm>
            <a:off x="5032381" y="2174875"/>
            <a:ext cx="437832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
        <p:nvSpPr>
          <p:cNvPr id="7" name="Date Placeholder 6"/>
          <p:cNvSpPr>
            <a:spLocks noGrp="1"/>
          </p:cNvSpPr>
          <p:nvPr>
            <p:ph type="dt" sz="half" idx="10"/>
          </p:nvPr>
        </p:nvSpPr>
        <p:spPr>
          <a:xfrm>
            <a:off x="431800" y="6553200"/>
            <a:ext cx="2146300" cy="304800"/>
          </a:xfrm>
          <a:prstGeom prst="rect">
            <a:avLst/>
          </a:prstGeom>
        </p:spPr>
        <p:txBody>
          <a:bodyPr/>
          <a:lstStyle>
            <a:lvl1pPr>
              <a:defRPr/>
            </a:lvl1pPr>
          </a:lstStyle>
          <a:p>
            <a:pPr>
              <a:defRPr/>
            </a:pPr>
            <a:endParaRPr lang="en-US" b="0" i="0"/>
          </a:p>
        </p:txBody>
      </p:sp>
      <p:sp>
        <p:nvSpPr>
          <p:cNvPr id="8" name="Slide Number Placeholder 7"/>
          <p:cNvSpPr>
            <a:spLocks noGrp="1"/>
          </p:cNvSpPr>
          <p:nvPr>
            <p:ph type="sldNum" sz="quarter" idx="11"/>
          </p:nvPr>
        </p:nvSpPr>
        <p:spPr>
          <a:xfrm>
            <a:off x="4911725" y="6553200"/>
            <a:ext cx="515938" cy="304800"/>
          </a:xfrm>
          <a:prstGeom prst="rect">
            <a:avLst/>
          </a:prstGeom>
        </p:spPr>
        <p:txBody>
          <a:bodyPr/>
          <a:lstStyle>
            <a:lvl1pPr>
              <a:defRPr/>
            </a:lvl1pPr>
          </a:lstStyle>
          <a:p>
            <a:pPr>
              <a:defRPr/>
            </a:pPr>
            <a:fld id="{6D818434-5F43-274B-BFF2-D41B07F8850A}" type="slidenum">
              <a:rPr lang="en-US"/>
              <a:pPr>
                <a:defRPr/>
              </a:pPr>
              <a:t>‹#›</a:t>
            </a:fld>
            <a:endParaRPr lang="en-US" b="0" i="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en-US"/>
          </a:p>
        </p:txBody>
      </p:sp>
      <p:sp>
        <p:nvSpPr>
          <p:cNvPr id="3" name="Date Placeholder 2"/>
          <p:cNvSpPr>
            <a:spLocks noGrp="1"/>
          </p:cNvSpPr>
          <p:nvPr>
            <p:ph type="dt" sz="half" idx="10"/>
          </p:nvPr>
        </p:nvSpPr>
        <p:spPr>
          <a:xfrm>
            <a:off x="431800" y="6553200"/>
            <a:ext cx="2146300" cy="304800"/>
          </a:xfrm>
          <a:prstGeom prst="rect">
            <a:avLst/>
          </a:prstGeom>
        </p:spPr>
        <p:txBody>
          <a:bodyPr/>
          <a:lstStyle>
            <a:lvl1pPr>
              <a:defRPr/>
            </a:lvl1pPr>
          </a:lstStyle>
          <a:p>
            <a:pPr>
              <a:defRPr/>
            </a:pPr>
            <a:endParaRPr lang="en-US" b="0" i="0"/>
          </a:p>
        </p:txBody>
      </p:sp>
      <p:sp>
        <p:nvSpPr>
          <p:cNvPr id="4" name="Slide Number Placeholder 3"/>
          <p:cNvSpPr>
            <a:spLocks noGrp="1"/>
          </p:cNvSpPr>
          <p:nvPr>
            <p:ph type="sldNum" sz="quarter" idx="11"/>
          </p:nvPr>
        </p:nvSpPr>
        <p:spPr>
          <a:xfrm>
            <a:off x="4911725" y="6553200"/>
            <a:ext cx="515938" cy="304800"/>
          </a:xfrm>
          <a:prstGeom prst="rect">
            <a:avLst/>
          </a:prstGeom>
        </p:spPr>
        <p:txBody>
          <a:bodyPr/>
          <a:lstStyle>
            <a:lvl1pPr>
              <a:defRPr/>
            </a:lvl1pPr>
          </a:lstStyle>
          <a:p>
            <a:pPr>
              <a:defRPr/>
            </a:pPr>
            <a:fld id="{46E01AC1-9AA4-A24C-9A37-A86FD825E15D}" type="slidenum">
              <a:rPr lang="en-US"/>
              <a:pPr>
                <a:defRPr/>
              </a:pPr>
              <a:t>‹#›</a:t>
            </a:fld>
            <a:endParaRPr lang="en-US" b="0" i="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31800" y="6553200"/>
            <a:ext cx="2146300" cy="304800"/>
          </a:xfrm>
          <a:prstGeom prst="rect">
            <a:avLst/>
          </a:prstGeom>
        </p:spPr>
        <p:txBody>
          <a:bodyPr/>
          <a:lstStyle>
            <a:lvl1pPr>
              <a:defRPr/>
            </a:lvl1pPr>
          </a:lstStyle>
          <a:p>
            <a:pPr>
              <a:defRPr/>
            </a:pPr>
            <a:endParaRPr lang="en-US" b="0" i="0"/>
          </a:p>
        </p:txBody>
      </p:sp>
      <p:sp>
        <p:nvSpPr>
          <p:cNvPr id="3" name="Slide Number Placeholder 2"/>
          <p:cNvSpPr>
            <a:spLocks noGrp="1"/>
          </p:cNvSpPr>
          <p:nvPr>
            <p:ph type="sldNum" sz="quarter" idx="11"/>
          </p:nvPr>
        </p:nvSpPr>
        <p:spPr>
          <a:xfrm>
            <a:off x="4911725" y="6553200"/>
            <a:ext cx="515938" cy="304800"/>
          </a:xfrm>
          <a:prstGeom prst="rect">
            <a:avLst/>
          </a:prstGeom>
        </p:spPr>
        <p:txBody>
          <a:bodyPr/>
          <a:lstStyle>
            <a:lvl1pPr>
              <a:defRPr/>
            </a:lvl1pPr>
          </a:lstStyle>
          <a:p>
            <a:pPr>
              <a:defRPr/>
            </a:pPr>
            <a:fld id="{F478B3B6-E4CF-F84A-A88F-83BB5B5BC6B5}" type="slidenum">
              <a:rPr lang="en-US"/>
              <a:pPr>
                <a:defRPr/>
              </a:pPr>
              <a:t>‹#›</a:t>
            </a:fld>
            <a:endParaRPr lang="en-US" b="0" i="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5" y="273050"/>
            <a:ext cx="3259138" cy="1162050"/>
          </a:xfrm>
        </p:spPr>
        <p:txBody>
          <a:bodyPr anchor="b"/>
          <a:lstStyle>
            <a:lvl1pPr algn="l">
              <a:defRPr sz="2000" b="1"/>
            </a:lvl1pPr>
          </a:lstStyle>
          <a:p>
            <a:r>
              <a:rPr lang="de-CH" smtClean="0"/>
              <a:t>Click to edit Master title style</a:t>
            </a:r>
            <a:endParaRPr lang="en-US"/>
          </a:p>
        </p:txBody>
      </p:sp>
      <p:sp>
        <p:nvSpPr>
          <p:cNvPr id="3" name="Content Placeholder 2"/>
          <p:cNvSpPr>
            <a:spLocks noGrp="1"/>
          </p:cNvSpPr>
          <p:nvPr>
            <p:ph idx="1"/>
          </p:nvPr>
        </p:nvSpPr>
        <p:spPr>
          <a:xfrm>
            <a:off x="3873499" y="273060"/>
            <a:ext cx="5537201"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
        <p:nvSpPr>
          <p:cNvPr id="4" name="Text Placeholder 3"/>
          <p:cNvSpPr>
            <a:spLocks noGrp="1"/>
          </p:cNvSpPr>
          <p:nvPr>
            <p:ph type="body" sz="half" idx="2"/>
          </p:nvPr>
        </p:nvSpPr>
        <p:spPr>
          <a:xfrm>
            <a:off x="495305" y="1435103"/>
            <a:ext cx="3259138"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Click to edit Master text styles</a:t>
            </a:r>
          </a:p>
        </p:txBody>
      </p:sp>
      <p:sp>
        <p:nvSpPr>
          <p:cNvPr id="5" name="Date Placeholder 4"/>
          <p:cNvSpPr>
            <a:spLocks noGrp="1"/>
          </p:cNvSpPr>
          <p:nvPr>
            <p:ph type="dt" sz="half" idx="10"/>
          </p:nvPr>
        </p:nvSpPr>
        <p:spPr>
          <a:xfrm>
            <a:off x="431800" y="6553200"/>
            <a:ext cx="2146300" cy="304800"/>
          </a:xfrm>
          <a:prstGeom prst="rect">
            <a:avLst/>
          </a:prstGeom>
        </p:spPr>
        <p:txBody>
          <a:bodyPr/>
          <a:lstStyle>
            <a:lvl1pPr>
              <a:defRPr/>
            </a:lvl1pPr>
          </a:lstStyle>
          <a:p>
            <a:pPr>
              <a:defRPr/>
            </a:pPr>
            <a:endParaRPr lang="en-US" b="0" i="0"/>
          </a:p>
        </p:txBody>
      </p:sp>
      <p:sp>
        <p:nvSpPr>
          <p:cNvPr id="6" name="Slide Number Placeholder 5"/>
          <p:cNvSpPr>
            <a:spLocks noGrp="1"/>
          </p:cNvSpPr>
          <p:nvPr>
            <p:ph type="sldNum" sz="quarter" idx="11"/>
          </p:nvPr>
        </p:nvSpPr>
        <p:spPr>
          <a:xfrm>
            <a:off x="4911725" y="6553200"/>
            <a:ext cx="515938" cy="304800"/>
          </a:xfrm>
          <a:prstGeom prst="rect">
            <a:avLst/>
          </a:prstGeom>
        </p:spPr>
        <p:txBody>
          <a:bodyPr/>
          <a:lstStyle>
            <a:lvl1pPr>
              <a:defRPr/>
            </a:lvl1pPr>
          </a:lstStyle>
          <a:p>
            <a:pPr>
              <a:defRPr/>
            </a:pPr>
            <a:fld id="{B41D866D-E840-7F40-9CB0-344FBE65D24F}" type="slidenum">
              <a:rPr lang="en-US"/>
              <a:pPr>
                <a:defRPr/>
              </a:pPr>
              <a:t>‹#›</a:t>
            </a:fld>
            <a:endParaRPr lang="en-US" b="0" i="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de-CH" smtClean="0"/>
              <a:t>Click to edit Master title style</a:t>
            </a:r>
            <a:endParaRPr lang="en-US"/>
          </a:p>
        </p:txBody>
      </p:sp>
      <p:sp>
        <p:nvSpPr>
          <p:cNvPr id="3" name="Picture Placeholder 2"/>
          <p:cNvSpPr>
            <a:spLocks noGrp="1"/>
          </p:cNvSpPr>
          <p:nvPr>
            <p:ph type="pic" idx="1"/>
          </p:nvPr>
        </p:nvSpPr>
        <p:spPr>
          <a:xfrm>
            <a:off x="1941513" y="612775"/>
            <a:ext cx="59436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Click to edit Master text styles</a:t>
            </a:r>
          </a:p>
        </p:txBody>
      </p:sp>
      <p:sp>
        <p:nvSpPr>
          <p:cNvPr id="5" name="Date Placeholder 4"/>
          <p:cNvSpPr>
            <a:spLocks noGrp="1"/>
          </p:cNvSpPr>
          <p:nvPr>
            <p:ph type="dt" sz="half" idx="10"/>
          </p:nvPr>
        </p:nvSpPr>
        <p:spPr>
          <a:xfrm>
            <a:off x="431800" y="6553200"/>
            <a:ext cx="2146300" cy="304800"/>
          </a:xfrm>
          <a:prstGeom prst="rect">
            <a:avLst/>
          </a:prstGeom>
        </p:spPr>
        <p:txBody>
          <a:bodyPr/>
          <a:lstStyle>
            <a:lvl1pPr>
              <a:defRPr/>
            </a:lvl1pPr>
          </a:lstStyle>
          <a:p>
            <a:pPr>
              <a:defRPr/>
            </a:pPr>
            <a:endParaRPr lang="en-US" b="0" i="0"/>
          </a:p>
        </p:txBody>
      </p:sp>
      <p:sp>
        <p:nvSpPr>
          <p:cNvPr id="6" name="Slide Number Placeholder 5"/>
          <p:cNvSpPr>
            <a:spLocks noGrp="1"/>
          </p:cNvSpPr>
          <p:nvPr>
            <p:ph type="sldNum" sz="quarter" idx="11"/>
          </p:nvPr>
        </p:nvSpPr>
        <p:spPr>
          <a:xfrm>
            <a:off x="4911725" y="6553200"/>
            <a:ext cx="515938" cy="304800"/>
          </a:xfrm>
          <a:prstGeom prst="rect">
            <a:avLst/>
          </a:prstGeom>
        </p:spPr>
        <p:txBody>
          <a:bodyPr/>
          <a:lstStyle>
            <a:lvl1pPr>
              <a:defRPr/>
            </a:lvl1pPr>
          </a:lstStyle>
          <a:p>
            <a:pPr>
              <a:defRPr/>
            </a:pPr>
            <a:fld id="{720B6592-4D09-284F-A3E1-F87D97BFE9C0}" type="slidenum">
              <a:rPr lang="en-US"/>
              <a:pPr>
                <a:defRPr/>
              </a:pPr>
              <a:t>‹#›</a:t>
            </a:fld>
            <a:endParaRPr lang="en-US" b="0" i="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29"/>
          <p:cNvSpPr>
            <a:spLocks noGrp="1" noChangeArrowheads="1"/>
          </p:cNvSpPr>
          <p:nvPr>
            <p:ph type="title"/>
          </p:nvPr>
        </p:nvSpPr>
        <p:spPr bwMode="auto">
          <a:xfrm>
            <a:off x="774702" y="444500"/>
            <a:ext cx="8382000" cy="482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sldNum="0" hdr="0" ftr="0" dt="0"/>
  <p:txStyles>
    <p:titleStyle>
      <a:lvl1pPr algn="ctr" rtl="0" eaLnBrk="0" fontAlgn="base" hangingPunct="0">
        <a:spcBef>
          <a:spcPct val="0"/>
        </a:spcBef>
        <a:spcAft>
          <a:spcPct val="0"/>
        </a:spcAft>
        <a:defRPr sz="2800" b="1">
          <a:solidFill>
            <a:srgbClr val="000099"/>
          </a:solidFill>
          <a:latin typeface="+mj-lt"/>
          <a:ea typeface="ＭＳ Ｐゴシック" charset="-128"/>
          <a:cs typeface="ＭＳ Ｐゴシック" charset="-128"/>
        </a:defRPr>
      </a:lvl1pPr>
      <a:lvl2pPr algn="ctr" rtl="0" eaLnBrk="0" fontAlgn="base" hangingPunct="0">
        <a:spcBef>
          <a:spcPct val="0"/>
        </a:spcBef>
        <a:spcAft>
          <a:spcPct val="0"/>
        </a:spcAft>
        <a:defRPr sz="2800" b="1">
          <a:solidFill>
            <a:srgbClr val="000099"/>
          </a:solidFill>
          <a:latin typeface="Times" pitchFamily="-106" charset="0"/>
          <a:ea typeface="ＭＳ Ｐゴシック" charset="-128"/>
          <a:cs typeface="ＭＳ Ｐゴシック" charset="-128"/>
        </a:defRPr>
      </a:lvl2pPr>
      <a:lvl3pPr algn="ctr" rtl="0" eaLnBrk="0" fontAlgn="base" hangingPunct="0">
        <a:spcBef>
          <a:spcPct val="0"/>
        </a:spcBef>
        <a:spcAft>
          <a:spcPct val="0"/>
        </a:spcAft>
        <a:defRPr sz="2800" b="1">
          <a:solidFill>
            <a:srgbClr val="000099"/>
          </a:solidFill>
          <a:latin typeface="Times" pitchFamily="-106" charset="0"/>
          <a:ea typeface="ＭＳ Ｐゴシック" charset="-128"/>
          <a:cs typeface="ＭＳ Ｐゴシック" charset="-128"/>
        </a:defRPr>
      </a:lvl3pPr>
      <a:lvl4pPr algn="ctr" rtl="0" eaLnBrk="0" fontAlgn="base" hangingPunct="0">
        <a:spcBef>
          <a:spcPct val="0"/>
        </a:spcBef>
        <a:spcAft>
          <a:spcPct val="0"/>
        </a:spcAft>
        <a:defRPr sz="2800" b="1">
          <a:solidFill>
            <a:srgbClr val="000099"/>
          </a:solidFill>
          <a:latin typeface="Times" pitchFamily="-106" charset="0"/>
          <a:ea typeface="ＭＳ Ｐゴシック" charset="-128"/>
          <a:cs typeface="ＭＳ Ｐゴシック" charset="-128"/>
        </a:defRPr>
      </a:lvl4pPr>
      <a:lvl5pPr algn="ctr" rtl="0" eaLnBrk="0" fontAlgn="base" hangingPunct="0">
        <a:spcBef>
          <a:spcPct val="0"/>
        </a:spcBef>
        <a:spcAft>
          <a:spcPct val="0"/>
        </a:spcAft>
        <a:defRPr sz="2800" b="1">
          <a:solidFill>
            <a:srgbClr val="000099"/>
          </a:solidFill>
          <a:latin typeface="Times" pitchFamily="-106" charset="0"/>
          <a:ea typeface="ＭＳ Ｐゴシック" charset="-128"/>
          <a:cs typeface="ＭＳ Ｐゴシック" charset="-128"/>
        </a:defRPr>
      </a:lvl5pPr>
      <a:lvl6pPr marL="457200" algn="ctr" rtl="0" eaLnBrk="0" fontAlgn="base" hangingPunct="0">
        <a:spcBef>
          <a:spcPct val="0"/>
        </a:spcBef>
        <a:spcAft>
          <a:spcPct val="0"/>
        </a:spcAft>
        <a:defRPr sz="2800" b="1">
          <a:solidFill>
            <a:srgbClr val="000099"/>
          </a:solidFill>
          <a:latin typeface="Times" pitchFamily="-106" charset="0"/>
        </a:defRPr>
      </a:lvl6pPr>
      <a:lvl7pPr marL="914400" algn="ctr" rtl="0" eaLnBrk="0" fontAlgn="base" hangingPunct="0">
        <a:spcBef>
          <a:spcPct val="0"/>
        </a:spcBef>
        <a:spcAft>
          <a:spcPct val="0"/>
        </a:spcAft>
        <a:defRPr sz="2800" b="1">
          <a:solidFill>
            <a:srgbClr val="000099"/>
          </a:solidFill>
          <a:latin typeface="Times" pitchFamily="-106" charset="0"/>
        </a:defRPr>
      </a:lvl7pPr>
      <a:lvl8pPr marL="1371600" algn="ctr" rtl="0" eaLnBrk="0" fontAlgn="base" hangingPunct="0">
        <a:spcBef>
          <a:spcPct val="0"/>
        </a:spcBef>
        <a:spcAft>
          <a:spcPct val="0"/>
        </a:spcAft>
        <a:defRPr sz="2800" b="1">
          <a:solidFill>
            <a:srgbClr val="000099"/>
          </a:solidFill>
          <a:latin typeface="Times" pitchFamily="-106" charset="0"/>
        </a:defRPr>
      </a:lvl8pPr>
      <a:lvl9pPr marL="1828800" algn="ctr" rtl="0" eaLnBrk="0" fontAlgn="base" hangingPunct="0">
        <a:spcBef>
          <a:spcPct val="0"/>
        </a:spcBef>
        <a:spcAft>
          <a:spcPct val="0"/>
        </a:spcAft>
        <a:defRPr sz="2800" b="1">
          <a:solidFill>
            <a:srgbClr val="000099"/>
          </a:solidFill>
          <a:latin typeface="Times" pitchFamily="-10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609600"/>
            <a:ext cx="84201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42950" y="1981200"/>
            <a:ext cx="84201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74295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029" name="Rectangle 5"/>
          <p:cNvSpPr>
            <a:spLocks noGrp="1" noChangeArrowheads="1"/>
          </p:cNvSpPr>
          <p:nvPr>
            <p:ph type="ftr" sz="quarter" idx="3"/>
          </p:nvPr>
        </p:nvSpPr>
        <p:spPr bwMode="auto">
          <a:xfrm>
            <a:off x="3384550" y="6248400"/>
            <a:ext cx="31369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1030" name="Rectangle 6"/>
          <p:cNvSpPr>
            <a:spLocks noGrp="1" noChangeArrowheads="1"/>
          </p:cNvSpPr>
          <p:nvPr>
            <p:ph type="sldNum" sz="quarter" idx="4"/>
          </p:nvPr>
        </p:nvSpPr>
        <p:spPr bwMode="auto">
          <a:xfrm>
            <a:off x="709930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7749B5C4-CCF7-B14D-88B7-50200A9D572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09" charset="0"/>
        </a:defRPr>
      </a:lvl2pPr>
      <a:lvl3pPr algn="ctr" rtl="0" eaLnBrk="0" fontAlgn="base" hangingPunct="0">
        <a:spcBef>
          <a:spcPct val="0"/>
        </a:spcBef>
        <a:spcAft>
          <a:spcPct val="0"/>
        </a:spcAft>
        <a:defRPr sz="4400">
          <a:solidFill>
            <a:schemeClr val="tx2"/>
          </a:solidFill>
          <a:latin typeface="Times" pitchFamily="-109" charset="0"/>
        </a:defRPr>
      </a:lvl3pPr>
      <a:lvl4pPr algn="ctr" rtl="0" eaLnBrk="0" fontAlgn="base" hangingPunct="0">
        <a:spcBef>
          <a:spcPct val="0"/>
        </a:spcBef>
        <a:spcAft>
          <a:spcPct val="0"/>
        </a:spcAft>
        <a:defRPr sz="4400">
          <a:solidFill>
            <a:schemeClr val="tx2"/>
          </a:solidFill>
          <a:latin typeface="Times" pitchFamily="-109" charset="0"/>
        </a:defRPr>
      </a:lvl4pPr>
      <a:lvl5pPr algn="ctr" rtl="0" eaLnBrk="0" fontAlgn="base" hangingPunct="0">
        <a:spcBef>
          <a:spcPct val="0"/>
        </a:spcBef>
        <a:spcAft>
          <a:spcPct val="0"/>
        </a:spcAft>
        <a:defRPr sz="4400">
          <a:solidFill>
            <a:schemeClr val="tx2"/>
          </a:solidFill>
          <a:latin typeface="Times" pitchFamily="-109" charset="0"/>
        </a:defRPr>
      </a:lvl5pPr>
      <a:lvl6pPr marL="457200" algn="ctr" rtl="0" eaLnBrk="0" fontAlgn="base" hangingPunct="0">
        <a:spcBef>
          <a:spcPct val="0"/>
        </a:spcBef>
        <a:spcAft>
          <a:spcPct val="0"/>
        </a:spcAft>
        <a:defRPr sz="4400">
          <a:solidFill>
            <a:schemeClr val="tx2"/>
          </a:solidFill>
          <a:latin typeface="Times" pitchFamily="-109" charset="0"/>
        </a:defRPr>
      </a:lvl6pPr>
      <a:lvl7pPr marL="914400" algn="ctr" rtl="0" eaLnBrk="0" fontAlgn="base" hangingPunct="0">
        <a:spcBef>
          <a:spcPct val="0"/>
        </a:spcBef>
        <a:spcAft>
          <a:spcPct val="0"/>
        </a:spcAft>
        <a:defRPr sz="4400">
          <a:solidFill>
            <a:schemeClr val="tx2"/>
          </a:solidFill>
          <a:latin typeface="Times" pitchFamily="-109" charset="0"/>
        </a:defRPr>
      </a:lvl7pPr>
      <a:lvl8pPr marL="1371600" algn="ctr" rtl="0" eaLnBrk="0" fontAlgn="base" hangingPunct="0">
        <a:spcBef>
          <a:spcPct val="0"/>
        </a:spcBef>
        <a:spcAft>
          <a:spcPct val="0"/>
        </a:spcAft>
        <a:defRPr sz="4400">
          <a:solidFill>
            <a:schemeClr val="tx2"/>
          </a:solidFill>
          <a:latin typeface="Times" pitchFamily="-109" charset="0"/>
        </a:defRPr>
      </a:lvl8pPr>
      <a:lvl9pPr marL="1828800" algn="ctr" rtl="0" eaLnBrk="0" fontAlgn="base" hangingPunct="0">
        <a:spcBef>
          <a:spcPct val="0"/>
        </a:spcBef>
        <a:spcAft>
          <a:spcPct val="0"/>
        </a:spcAft>
        <a:defRPr sz="4400">
          <a:solidFill>
            <a:schemeClr val="tx2"/>
          </a:solidFill>
          <a:latin typeface="Times"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9106295" y="4763"/>
            <a:ext cx="19000259" cy="13690600"/>
            <a:chOff x="-5295" y="3"/>
            <a:chExt cx="11048" cy="8624"/>
          </a:xfrm>
        </p:grpSpPr>
        <p:sp>
          <p:nvSpPr>
            <p:cNvPr id="39939"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prstTxWarp prst="textNoShape">
                <a:avLst/>
              </a:prstTxWarp>
            </a:bodyPr>
            <a:lstStyle/>
            <a:p>
              <a:endParaRPr lang="en-US"/>
            </a:p>
          </p:txBody>
        </p:sp>
        <p:sp>
          <p:nvSpPr>
            <p:cNvPr id="1033" name="Arc 4"/>
            <p:cNvSpPr>
              <a:spLocks/>
            </p:cNvSpPr>
            <p:nvPr/>
          </p:nvSpPr>
          <p:spPr bwMode="auto">
            <a:xfrm>
              <a:off x="-5295" y="3"/>
              <a:ext cx="10596" cy="8624"/>
            </a:xfrm>
            <a:custGeom>
              <a:avLst/>
              <a:gdLst>
                <a:gd name="T0" fmla="*/ 10596 w 43200"/>
                <a:gd name="T1" fmla="*/ 4312 h 43200"/>
                <a:gd name="T2" fmla="*/ 5298 w 43200"/>
                <a:gd name="T3" fmla="*/ 0 h 43200"/>
                <a:gd name="T4" fmla="*/ 5298 w 43200"/>
                <a:gd name="T5" fmla="*/ 4312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1"/>
                    <a:pt x="21600" y="-1"/>
                  </a:cubicBezTo>
                </a:path>
                <a:path w="43200" h="43200" stroke="0" extrusionOk="0">
                  <a:moveTo>
                    <a:pt x="43200" y="21600"/>
                  </a:moveTo>
                  <a:cubicBezTo>
                    <a:pt x="43200" y="33529"/>
                    <a:pt x="33529" y="43200"/>
                    <a:pt x="21600" y="43200"/>
                  </a:cubicBezTo>
                  <a:cubicBezTo>
                    <a:pt x="9670" y="43200"/>
                    <a:pt x="0" y="33529"/>
                    <a:pt x="0" y="21600"/>
                  </a:cubicBezTo>
                  <a:cubicBezTo>
                    <a:pt x="0" y="9670"/>
                    <a:pt x="9670" y="-1"/>
                    <a:pt x="21600" y="-1"/>
                  </a:cubicBezTo>
                  <a:lnTo>
                    <a:pt x="21600" y="21600"/>
                  </a:lnTo>
                  <a:lnTo>
                    <a:pt x="43200" y="21600"/>
                  </a:lnTo>
                  <a:close/>
                </a:path>
              </a:pathLst>
            </a:custGeom>
            <a:noFill/>
            <a:ln w="12700" cap="sq">
              <a:solidFill>
                <a:schemeClr val="folHlink"/>
              </a:solidFill>
              <a:round/>
              <a:headEnd type="none" w="sm" len="sm"/>
              <a:tailEnd type="none" w="sm" len="sm"/>
            </a:ln>
          </p:spPr>
          <p:txBody>
            <a:bodyPr>
              <a:prstTxWarp prst="textNoShape">
                <a:avLst/>
              </a:prstTxWarp>
            </a:bodyPr>
            <a:lstStyle/>
            <a:p>
              <a:endParaRPr lang="en-US"/>
            </a:p>
          </p:txBody>
        </p:sp>
      </p:grpSp>
      <p:sp>
        <p:nvSpPr>
          <p:cNvPr id="39941" name="Rectangle 5"/>
          <p:cNvSpPr>
            <a:spLocks noGrp="1" noChangeArrowheads="1"/>
          </p:cNvSpPr>
          <p:nvPr>
            <p:ph type="title"/>
          </p:nvPr>
        </p:nvSpPr>
        <p:spPr bwMode="auto">
          <a:xfrm>
            <a:off x="739514" y="609600"/>
            <a:ext cx="875374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8" name="Rectangle 6"/>
          <p:cNvSpPr>
            <a:spLocks noGrp="1" noChangeArrowheads="1"/>
          </p:cNvSpPr>
          <p:nvPr>
            <p:ph type="body" idx="1"/>
          </p:nvPr>
        </p:nvSpPr>
        <p:spPr bwMode="auto">
          <a:xfrm>
            <a:off x="739510" y="1981200"/>
            <a:ext cx="8420100" cy="4114800"/>
          </a:xfrm>
          <a:prstGeom prst="rect">
            <a:avLst/>
          </a:prstGeom>
          <a:noFill/>
          <a:ln w="9525">
            <a:noFill/>
            <a:miter lim="800000"/>
            <a:headEnd/>
            <a:tailEnd/>
          </a:ln>
        </p:spPr>
        <p:txBody>
          <a:bodyPr vert="horz" wrap="square" lIns="182562" tIns="46038" rIns="182562"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943" name="Rectangle 7"/>
          <p:cNvSpPr>
            <a:spLocks noGrp="1" noChangeArrowheads="1"/>
          </p:cNvSpPr>
          <p:nvPr>
            <p:ph type="dt" sz="half" idx="2"/>
          </p:nvPr>
        </p:nvSpPr>
        <p:spPr bwMode="auto">
          <a:xfrm>
            <a:off x="7816454" y="6442075"/>
            <a:ext cx="2063750" cy="3810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endParaRPr lang="en-US"/>
          </a:p>
        </p:txBody>
      </p:sp>
      <p:sp>
        <p:nvSpPr>
          <p:cNvPr id="39944" name="Rectangle 8"/>
          <p:cNvSpPr>
            <a:spLocks noGrp="1" noChangeArrowheads="1"/>
          </p:cNvSpPr>
          <p:nvPr>
            <p:ph type="ftr" sz="quarter" idx="3"/>
          </p:nvPr>
        </p:nvSpPr>
        <p:spPr bwMode="auto">
          <a:xfrm>
            <a:off x="739510" y="6365875"/>
            <a:ext cx="4622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endParaRPr lang="en-US"/>
          </a:p>
        </p:txBody>
      </p:sp>
      <p:sp>
        <p:nvSpPr>
          <p:cNvPr id="39945" name="Rectangle 9"/>
          <p:cNvSpPr>
            <a:spLocks noGrp="1" noChangeArrowheads="1"/>
          </p:cNvSpPr>
          <p:nvPr>
            <p:ph type="sldNum" sz="quarter" idx="4"/>
          </p:nvPr>
        </p:nvSpPr>
        <p:spPr bwMode="auto">
          <a:xfrm>
            <a:off x="7799256" y="6148388"/>
            <a:ext cx="2063750" cy="381000"/>
          </a:xfrm>
          <a:prstGeom prst="rect">
            <a:avLst/>
          </a:prstGeom>
          <a:noFill/>
          <a:ln w="9525">
            <a:noFill/>
            <a:miter lim="800000"/>
            <a:headEnd/>
            <a:tailEnd/>
          </a:ln>
          <a:effectLst/>
        </p:spPr>
        <p:txBody>
          <a:bodyPr vert="horz" wrap="none" lIns="92075" tIns="0" rIns="92075" bIns="0" numCol="1" anchor="b" anchorCtr="0" compatLnSpc="1">
            <a:prstTxWarp prst="textNoShape">
              <a:avLst/>
            </a:prstTxWarp>
          </a:bodyPr>
          <a:lstStyle>
            <a:lvl2pPr lvl="1" algn="r">
              <a:defRPr sz="1400">
                <a:latin typeface="Arial" pitchFamily="-110" charset="0"/>
              </a:defRPr>
            </a:lvl2pPr>
          </a:lstStyle>
          <a:p>
            <a:pPr lvl="1"/>
            <a:fld id="{E56D1F73-6E85-5046-AD53-629B919F86AC}" type="slidenum">
              <a:rPr lang="en-US"/>
              <a:pPr lvl="1"/>
              <a:t>‹#›</a:t>
            </a:fld>
            <a:endParaRPr lang="en-US"/>
          </a:p>
        </p:txBody>
      </p:sp>
    </p:spTree>
  </p:cSld>
  <p:clrMap bg1="dk2" tx1="lt1" bg2="dk1"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hf sldNum="0" hdr="0" ft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lnSpc>
          <a:spcPct val="90000"/>
        </a:lnSpc>
        <a:spcBef>
          <a:spcPct val="20000"/>
        </a:spcBef>
        <a:spcAft>
          <a:spcPct val="0"/>
        </a:spcAft>
        <a:buClr>
          <a:schemeClr val="tx2"/>
        </a:buClr>
        <a:buSzPct val="75000"/>
        <a:buFont typeface="Wingdings" pitchFamily="-110" charset="2"/>
        <a:buChar char="l"/>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rgbClr val="00CCFF"/>
        </a:buClr>
        <a:buSzPct val="65000"/>
        <a:buFont typeface="Wingdings" pitchFamily="-110" charset="2"/>
        <a:buChar char="l"/>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accent1"/>
        </a:buClr>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accent1"/>
        </a:buClr>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accent1"/>
        </a:buClr>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accent1"/>
        </a:buClr>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6" name="Rectangle 22"/>
          <p:cNvSpPr>
            <a:spLocks noGrp="1" noChangeArrowheads="1"/>
          </p:cNvSpPr>
          <p:nvPr>
            <p:ph type="dt" sz="half" idx="2"/>
          </p:nvPr>
        </p:nvSpPr>
        <p:spPr bwMode="auto">
          <a:xfrm>
            <a:off x="431800" y="6553200"/>
            <a:ext cx="2146300" cy="3048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000" i="1">
                <a:solidFill>
                  <a:schemeClr val="tx1"/>
                </a:solidFill>
                <a:latin typeface="Trebuchet MS"/>
              </a:defRPr>
            </a:lvl1pPr>
          </a:lstStyle>
          <a:p>
            <a:pPr>
              <a:defRPr/>
            </a:pPr>
            <a:endParaRPr lang="en-US" b="0" dirty="0"/>
          </a:p>
        </p:txBody>
      </p:sp>
      <p:sp>
        <p:nvSpPr>
          <p:cNvPr id="1047" name="Rectangle 23"/>
          <p:cNvSpPr>
            <a:spLocks noGrp="1" noChangeArrowheads="1"/>
          </p:cNvSpPr>
          <p:nvPr>
            <p:ph type="sldNum" sz="quarter" idx="4"/>
          </p:nvPr>
        </p:nvSpPr>
        <p:spPr bwMode="auto">
          <a:xfrm>
            <a:off x="4911725" y="6553200"/>
            <a:ext cx="515938" cy="3048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000" i="1">
                <a:solidFill>
                  <a:schemeClr val="tx1"/>
                </a:solidFill>
                <a:latin typeface="Trebuchet MS"/>
              </a:defRPr>
            </a:lvl1pPr>
          </a:lstStyle>
          <a:p>
            <a:pPr>
              <a:defRPr/>
            </a:pPr>
            <a:fld id="{66C63253-10A6-8B46-ACBF-BCB56AA29134}" type="slidenum">
              <a:rPr lang="en-US" smtClean="0"/>
              <a:pPr>
                <a:defRPr/>
              </a:pPr>
              <a:t>‹#›</a:t>
            </a:fld>
            <a:endParaRPr lang="en-US" b="0" dirty="0"/>
          </a:p>
        </p:txBody>
      </p:sp>
      <p:sp>
        <p:nvSpPr>
          <p:cNvPr id="1048" name="Rectangle 24"/>
          <p:cNvSpPr>
            <a:spLocks noChangeArrowheads="1"/>
          </p:cNvSpPr>
          <p:nvPr userDrawn="1"/>
        </p:nvSpPr>
        <p:spPr bwMode="auto">
          <a:xfrm>
            <a:off x="8689977" y="6553200"/>
            <a:ext cx="949324" cy="304800"/>
          </a:xfrm>
          <a:prstGeom prst="rect">
            <a:avLst/>
          </a:prstGeom>
          <a:noFill/>
          <a:ln w="9525">
            <a:noFill/>
            <a:miter lim="800000"/>
            <a:headEnd/>
            <a:tailEnd/>
          </a:ln>
          <a:effectLst/>
        </p:spPr>
        <p:txBody>
          <a:bodyPr wrap="none" lIns="92075" tIns="46038" rIns="92075" bIns="46038" anchor="ctr">
            <a:prstTxWarp prst="textNoShape">
              <a:avLst/>
            </a:prstTxWarp>
          </a:bodyPr>
          <a:lstStyle/>
          <a:p>
            <a:pPr>
              <a:defRPr/>
            </a:pPr>
            <a:r>
              <a:rPr lang="en-US" altLang="ja-JP" sz="1000" i="1" dirty="0" smtClean="0">
                <a:solidFill>
                  <a:schemeClr val="tx1"/>
                </a:solidFill>
                <a:latin typeface="Trebuchet MS"/>
                <a:ea typeface="ＭＳ Ｐゴシック" charset="-128"/>
                <a:cs typeface="ＭＳ Ｐゴシック" charset="-128"/>
              </a:rPr>
              <a:t>Sep. 2011</a:t>
            </a:r>
            <a:endParaRPr lang="en-US" sz="1000" b="0" dirty="0">
              <a:solidFill>
                <a:schemeClr val="tx1"/>
              </a:solidFill>
              <a:latin typeface="Trebuchet MS"/>
            </a:endParaRPr>
          </a:p>
        </p:txBody>
      </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hf sldNum="0" hdr="0" ftr="0" dt="0"/>
  <p:txStyles>
    <p:titleStyle>
      <a:lvl1pPr algn="ctr" rtl="0" eaLnBrk="0" fontAlgn="base" hangingPunct="0">
        <a:spcBef>
          <a:spcPct val="0"/>
        </a:spcBef>
        <a:spcAft>
          <a:spcPct val="0"/>
        </a:spcAft>
        <a:defRPr sz="2800" b="1">
          <a:solidFill>
            <a:srgbClr val="000099"/>
          </a:solidFill>
          <a:latin typeface="+mj-lt"/>
          <a:ea typeface="ＭＳ Ｐゴシック" charset="-128"/>
          <a:cs typeface="ＭＳ Ｐゴシック" charset="-128"/>
        </a:defRPr>
      </a:lvl1pPr>
      <a:lvl2pPr algn="ctr" rtl="0" eaLnBrk="0" fontAlgn="base" hangingPunct="0">
        <a:spcBef>
          <a:spcPct val="0"/>
        </a:spcBef>
        <a:spcAft>
          <a:spcPct val="0"/>
        </a:spcAft>
        <a:defRPr sz="2800" b="1">
          <a:solidFill>
            <a:srgbClr val="000099"/>
          </a:solidFill>
          <a:latin typeface="Times" charset="0"/>
          <a:ea typeface="ＭＳ Ｐゴシック" charset="-128"/>
          <a:cs typeface="ＭＳ Ｐゴシック" charset="-128"/>
        </a:defRPr>
      </a:lvl2pPr>
      <a:lvl3pPr algn="ctr" rtl="0" eaLnBrk="0" fontAlgn="base" hangingPunct="0">
        <a:spcBef>
          <a:spcPct val="0"/>
        </a:spcBef>
        <a:spcAft>
          <a:spcPct val="0"/>
        </a:spcAft>
        <a:defRPr sz="2800" b="1">
          <a:solidFill>
            <a:srgbClr val="000099"/>
          </a:solidFill>
          <a:latin typeface="Times" charset="0"/>
          <a:ea typeface="ＭＳ Ｐゴシック" charset="-128"/>
          <a:cs typeface="ＭＳ Ｐゴシック" charset="-128"/>
        </a:defRPr>
      </a:lvl3pPr>
      <a:lvl4pPr algn="ctr" rtl="0" eaLnBrk="0" fontAlgn="base" hangingPunct="0">
        <a:spcBef>
          <a:spcPct val="0"/>
        </a:spcBef>
        <a:spcAft>
          <a:spcPct val="0"/>
        </a:spcAft>
        <a:defRPr sz="2800" b="1">
          <a:solidFill>
            <a:srgbClr val="000099"/>
          </a:solidFill>
          <a:latin typeface="Times" charset="0"/>
          <a:ea typeface="ＭＳ Ｐゴシック" charset="-128"/>
          <a:cs typeface="ＭＳ Ｐゴシック" charset="-128"/>
        </a:defRPr>
      </a:lvl4pPr>
      <a:lvl5pPr algn="ctr" rtl="0" eaLnBrk="0" fontAlgn="base" hangingPunct="0">
        <a:spcBef>
          <a:spcPct val="0"/>
        </a:spcBef>
        <a:spcAft>
          <a:spcPct val="0"/>
        </a:spcAft>
        <a:defRPr sz="2800" b="1">
          <a:solidFill>
            <a:srgbClr val="000099"/>
          </a:solidFill>
          <a:latin typeface="Times" charset="0"/>
          <a:ea typeface="ＭＳ Ｐゴシック" charset="-128"/>
          <a:cs typeface="ＭＳ Ｐゴシック" charset="-128"/>
        </a:defRPr>
      </a:lvl5pPr>
      <a:lvl6pPr marL="457200" algn="ctr" rtl="0" eaLnBrk="0" fontAlgn="base" hangingPunct="0">
        <a:spcBef>
          <a:spcPct val="0"/>
        </a:spcBef>
        <a:spcAft>
          <a:spcPct val="0"/>
        </a:spcAft>
        <a:defRPr sz="2800" b="1">
          <a:solidFill>
            <a:srgbClr val="000099"/>
          </a:solidFill>
          <a:latin typeface="Times" charset="0"/>
        </a:defRPr>
      </a:lvl6pPr>
      <a:lvl7pPr marL="914400" algn="ctr" rtl="0" eaLnBrk="0" fontAlgn="base" hangingPunct="0">
        <a:spcBef>
          <a:spcPct val="0"/>
        </a:spcBef>
        <a:spcAft>
          <a:spcPct val="0"/>
        </a:spcAft>
        <a:defRPr sz="2800" b="1">
          <a:solidFill>
            <a:srgbClr val="000099"/>
          </a:solidFill>
          <a:latin typeface="Times" charset="0"/>
        </a:defRPr>
      </a:lvl7pPr>
      <a:lvl8pPr marL="1371600" algn="ctr" rtl="0" eaLnBrk="0" fontAlgn="base" hangingPunct="0">
        <a:spcBef>
          <a:spcPct val="0"/>
        </a:spcBef>
        <a:spcAft>
          <a:spcPct val="0"/>
        </a:spcAft>
        <a:defRPr sz="2800" b="1">
          <a:solidFill>
            <a:srgbClr val="000099"/>
          </a:solidFill>
          <a:latin typeface="Times" charset="0"/>
        </a:defRPr>
      </a:lvl8pPr>
      <a:lvl9pPr marL="1828800" algn="ctr" rtl="0" eaLnBrk="0" fontAlgn="base" hangingPunct="0">
        <a:spcBef>
          <a:spcPct val="0"/>
        </a:spcBef>
        <a:spcAft>
          <a:spcPct val="0"/>
        </a:spcAft>
        <a:defRPr sz="2800" b="1">
          <a:solidFill>
            <a:srgbClr val="000099"/>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3.png"/><Relationship Id="rId1" Type="http://schemas.openxmlformats.org/officeDocument/2006/relationships/slideLayout" Target="../slideLayouts/slideLayout3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image" Target="../media/image40.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gif"/><Relationship Id="rId5" Type="http://schemas.openxmlformats.org/officeDocument/2006/relationships/image" Target="../media/image45.jpe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7.png"/><Relationship Id="rId5" Type="http://schemas.openxmlformats.org/officeDocument/2006/relationships/image" Target="../media/image48.emf"/><Relationship Id="rId6" Type="http://schemas.openxmlformats.org/officeDocument/2006/relationships/image" Target="../media/image49.jpeg"/><Relationship Id="rId7" Type="http://schemas.openxmlformats.org/officeDocument/2006/relationships/image" Target="../media/image50.jpe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52.jpeg"/><Relationship Id="rId5" Type="http://schemas.openxmlformats.org/officeDocument/2006/relationships/image" Target="../media/image53.jpe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image" Target="../media/image10.png"/><Relationship Id="rId5" Type="http://schemas.openxmlformats.org/officeDocument/2006/relationships/image" Target="../media/image55.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56.gif"/><Relationship Id="rId4" Type="http://schemas.openxmlformats.org/officeDocument/2006/relationships/image" Target="../media/image57.jpeg"/><Relationship Id="rId5" Type="http://schemas.openxmlformats.org/officeDocument/2006/relationships/image" Target="../media/image58.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9.jpeg"/><Relationship Id="rId3" Type="http://schemas.openxmlformats.org/officeDocument/2006/relationships/image" Target="../media/image6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1.png"/><Relationship Id="rId3" Type="http://schemas.openxmlformats.org/officeDocument/2006/relationships/image" Target="../media/image6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3.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1" Type="http://schemas.openxmlformats.org/officeDocument/2006/relationships/image" Target="../media/image20.png"/><Relationship Id="rId12" Type="http://schemas.openxmlformats.org/officeDocument/2006/relationships/image" Target="../media/image21.png"/><Relationship Id="rId13" Type="http://schemas.openxmlformats.org/officeDocument/2006/relationships/image" Target="../media/image22.png"/><Relationship Id="rId14" Type="http://schemas.openxmlformats.org/officeDocument/2006/relationships/image" Target="../media/image23.png"/><Relationship Id="rId1" Type="http://schemas.openxmlformats.org/officeDocument/2006/relationships/slideLayout" Target="../slideLayouts/slideLayout24.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gif"/><Relationship Id="rId6" Type="http://schemas.openxmlformats.org/officeDocument/2006/relationships/image" Target="../media/image28.jpeg"/><Relationship Id="rId7" Type="http://schemas.openxmlformats.org/officeDocument/2006/relationships/image" Target="../media/image29.jpe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QuarkstoCosmos"/>
          <p:cNvPicPr>
            <a:picLocks noChangeAspect="1" noChangeArrowheads="1"/>
          </p:cNvPicPr>
          <p:nvPr/>
        </p:nvPicPr>
        <p:blipFill>
          <a:blip r:embed="rId3"/>
          <a:srcRect l="1897" t="7135" r="4321" b="1097"/>
          <a:stretch>
            <a:fillRect/>
          </a:stretch>
        </p:blipFill>
        <p:spPr bwMode="auto">
          <a:xfrm>
            <a:off x="-50799" y="0"/>
            <a:ext cx="10134600" cy="7850188"/>
          </a:xfrm>
          <a:prstGeom prst="rect">
            <a:avLst/>
          </a:prstGeom>
          <a:noFill/>
          <a:ln w="19050">
            <a:solidFill>
              <a:schemeClr val="tx1"/>
            </a:solidFill>
            <a:miter lim="800000"/>
            <a:headEnd/>
            <a:tailEnd/>
          </a:ln>
        </p:spPr>
      </p:pic>
      <p:sp>
        <p:nvSpPr>
          <p:cNvPr id="16387" name="Rectangle 3"/>
          <p:cNvSpPr>
            <a:spLocks noChangeArrowheads="1"/>
          </p:cNvSpPr>
          <p:nvPr/>
        </p:nvSpPr>
        <p:spPr bwMode="auto">
          <a:xfrm>
            <a:off x="790581" y="911235"/>
            <a:ext cx="8747125" cy="830997"/>
          </a:xfrm>
          <a:prstGeom prst="rect">
            <a:avLst/>
          </a:prstGeom>
          <a:noFill/>
          <a:ln w="9525">
            <a:noFill/>
            <a:miter lim="800000"/>
            <a:headEnd/>
            <a:tailEnd/>
          </a:ln>
        </p:spPr>
        <p:txBody>
          <a:bodyPr>
            <a:prstTxWarp prst="textNoShape">
              <a:avLst/>
            </a:prstTxWarp>
            <a:spAutoFit/>
          </a:bodyPr>
          <a:lstStyle/>
          <a:p>
            <a:r>
              <a:rPr lang="en-GB" sz="2400" dirty="0" err="1">
                <a:solidFill>
                  <a:srgbClr val="FFFF00"/>
                </a:solidFill>
                <a:latin typeface="Trebuchet MS"/>
              </a:rPr>
              <a:t>Wie</a:t>
            </a:r>
            <a:r>
              <a:rPr lang="en-GB" sz="2400" dirty="0">
                <a:solidFill>
                  <a:srgbClr val="FFFF00"/>
                </a:solidFill>
                <a:latin typeface="Trebuchet MS"/>
              </a:rPr>
              <a:t> und </a:t>
            </a:r>
            <a:r>
              <a:rPr lang="en-GB" sz="2400" dirty="0" err="1">
                <a:solidFill>
                  <a:srgbClr val="FFFF00"/>
                </a:solidFill>
                <a:latin typeface="Trebuchet MS"/>
              </a:rPr>
              <a:t>wann</a:t>
            </a:r>
            <a:r>
              <a:rPr lang="en-GB" sz="2400" dirty="0">
                <a:solidFill>
                  <a:srgbClr val="FFFF00"/>
                </a:solidFill>
                <a:latin typeface="Trebuchet MS"/>
              </a:rPr>
              <a:t> </a:t>
            </a:r>
            <a:r>
              <a:rPr lang="en-GB" sz="2400" dirty="0" err="1">
                <a:solidFill>
                  <a:srgbClr val="FFFF00"/>
                </a:solidFill>
                <a:latin typeface="Trebuchet MS"/>
              </a:rPr>
              <a:t>ist</a:t>
            </a:r>
            <a:r>
              <a:rPr lang="en-GB" sz="2400" dirty="0">
                <a:solidFill>
                  <a:srgbClr val="FFFF00"/>
                </a:solidFill>
                <a:latin typeface="Trebuchet MS"/>
              </a:rPr>
              <a:t> das </a:t>
            </a:r>
            <a:r>
              <a:rPr lang="en-GB" sz="2400" dirty="0" err="1">
                <a:solidFill>
                  <a:srgbClr val="FFFF00"/>
                </a:solidFill>
                <a:latin typeface="Trebuchet MS"/>
              </a:rPr>
              <a:t>Universum</a:t>
            </a:r>
            <a:r>
              <a:rPr lang="en-GB" sz="2400" dirty="0">
                <a:solidFill>
                  <a:srgbClr val="FFFF00"/>
                </a:solidFill>
                <a:latin typeface="Trebuchet MS"/>
              </a:rPr>
              <a:t> </a:t>
            </a:r>
            <a:r>
              <a:rPr lang="en-GB" sz="2400" dirty="0" err="1">
                <a:solidFill>
                  <a:srgbClr val="FFFF00"/>
                </a:solidFill>
                <a:latin typeface="Trebuchet MS"/>
              </a:rPr>
              <a:t>entstanden</a:t>
            </a:r>
            <a:r>
              <a:rPr lang="en-GB" sz="2400" dirty="0">
                <a:solidFill>
                  <a:srgbClr val="FFFF00"/>
                </a:solidFill>
                <a:latin typeface="Trebuchet MS"/>
              </a:rPr>
              <a:t>? </a:t>
            </a:r>
          </a:p>
          <a:p>
            <a:r>
              <a:rPr lang="en-GB" sz="2400" dirty="0" err="1">
                <a:solidFill>
                  <a:srgbClr val="FFFF00"/>
                </a:solidFill>
                <a:latin typeface="Trebuchet MS"/>
              </a:rPr>
              <a:t>Wie</a:t>
            </a:r>
            <a:r>
              <a:rPr lang="en-GB" sz="2400" dirty="0">
                <a:solidFill>
                  <a:srgbClr val="FFFF00"/>
                </a:solidFill>
                <a:latin typeface="Trebuchet MS"/>
              </a:rPr>
              <a:t> </a:t>
            </a:r>
            <a:r>
              <a:rPr lang="en-GB" sz="2400" dirty="0" err="1">
                <a:solidFill>
                  <a:srgbClr val="FFFF00"/>
                </a:solidFill>
                <a:latin typeface="Trebuchet MS"/>
              </a:rPr>
              <a:t>wird</a:t>
            </a:r>
            <a:r>
              <a:rPr lang="en-GB" sz="2400" dirty="0">
                <a:solidFill>
                  <a:srgbClr val="FFFF00"/>
                </a:solidFill>
                <a:latin typeface="Trebuchet MS"/>
              </a:rPr>
              <a:t> </a:t>
            </a:r>
            <a:r>
              <a:rPr lang="en-GB" sz="2400" dirty="0" err="1">
                <a:solidFill>
                  <a:srgbClr val="FFFF00"/>
                </a:solidFill>
                <a:latin typeface="Trebuchet MS"/>
              </a:rPr>
              <a:t>es</a:t>
            </a:r>
            <a:r>
              <a:rPr lang="en-GB" sz="2400" dirty="0">
                <a:solidFill>
                  <a:srgbClr val="FFFF00"/>
                </a:solidFill>
                <a:latin typeface="Trebuchet MS"/>
              </a:rPr>
              <a:t> </a:t>
            </a:r>
            <a:r>
              <a:rPr lang="en-GB" sz="2400" dirty="0" err="1">
                <a:solidFill>
                  <a:srgbClr val="FFFF00"/>
                </a:solidFill>
                <a:latin typeface="Trebuchet MS"/>
              </a:rPr>
              <a:t>sich</a:t>
            </a:r>
            <a:r>
              <a:rPr lang="en-GB" sz="2400" dirty="0">
                <a:solidFill>
                  <a:srgbClr val="FFFF00"/>
                </a:solidFill>
                <a:latin typeface="Trebuchet MS"/>
              </a:rPr>
              <a:t> </a:t>
            </a:r>
            <a:r>
              <a:rPr lang="en-GB" sz="2400" dirty="0" err="1" smtClean="0">
                <a:solidFill>
                  <a:srgbClr val="FFFF00"/>
                </a:solidFill>
                <a:latin typeface="Trebuchet MS"/>
              </a:rPr>
              <a:t>weiter</a:t>
            </a:r>
            <a:r>
              <a:rPr lang="en-GB" sz="2400" dirty="0" smtClean="0">
                <a:solidFill>
                  <a:srgbClr val="FFFF00"/>
                </a:solidFill>
                <a:latin typeface="Trebuchet MS"/>
              </a:rPr>
              <a:t> </a:t>
            </a:r>
            <a:r>
              <a:rPr lang="en-GB" sz="2400" dirty="0" err="1" smtClean="0">
                <a:solidFill>
                  <a:srgbClr val="FFFF00"/>
                </a:solidFill>
                <a:latin typeface="Trebuchet MS"/>
              </a:rPr>
              <a:t>entwickeln</a:t>
            </a:r>
            <a:r>
              <a:rPr lang="en-GB" sz="2400" dirty="0">
                <a:solidFill>
                  <a:srgbClr val="FFFF00"/>
                </a:solidFill>
                <a:latin typeface="Trebuchet MS"/>
              </a:rPr>
              <a:t>?</a:t>
            </a:r>
            <a:endParaRPr lang="en-US" sz="2400" dirty="0">
              <a:solidFill>
                <a:srgbClr val="FFFF00"/>
              </a:solidFill>
              <a:latin typeface="Trebuchet MS"/>
            </a:endParaRPr>
          </a:p>
        </p:txBody>
      </p:sp>
      <p:sp>
        <p:nvSpPr>
          <p:cNvPr id="16388" name="Rectangle 4"/>
          <p:cNvSpPr>
            <a:spLocks noChangeArrowheads="1"/>
          </p:cNvSpPr>
          <p:nvPr/>
        </p:nvSpPr>
        <p:spPr bwMode="auto">
          <a:xfrm>
            <a:off x="793754" y="2143135"/>
            <a:ext cx="7971052" cy="830997"/>
          </a:xfrm>
          <a:prstGeom prst="rect">
            <a:avLst/>
          </a:prstGeom>
          <a:noFill/>
          <a:ln w="9525">
            <a:noFill/>
            <a:miter lim="800000"/>
            <a:headEnd/>
            <a:tailEnd/>
          </a:ln>
        </p:spPr>
        <p:txBody>
          <a:bodyPr wrap="none">
            <a:prstTxWarp prst="textNoShape">
              <a:avLst/>
            </a:prstTxWarp>
            <a:spAutoFit/>
          </a:bodyPr>
          <a:lstStyle/>
          <a:p>
            <a:r>
              <a:rPr lang="en-GB" sz="2400" dirty="0" err="1">
                <a:solidFill>
                  <a:srgbClr val="FFFF00"/>
                </a:solidFill>
                <a:latin typeface="Trebuchet MS"/>
              </a:rPr>
              <a:t>Woraus</a:t>
            </a:r>
            <a:r>
              <a:rPr lang="en-GB" sz="2400" dirty="0">
                <a:solidFill>
                  <a:srgbClr val="FFFF00"/>
                </a:solidFill>
                <a:latin typeface="Trebuchet MS"/>
              </a:rPr>
              <a:t> </a:t>
            </a:r>
            <a:r>
              <a:rPr lang="en-GB" sz="2400" dirty="0" err="1">
                <a:solidFill>
                  <a:srgbClr val="FFFF00"/>
                </a:solidFill>
                <a:latin typeface="Trebuchet MS"/>
              </a:rPr>
              <a:t>besteht</a:t>
            </a:r>
            <a:r>
              <a:rPr lang="en-GB" sz="2400" dirty="0">
                <a:solidFill>
                  <a:srgbClr val="FFFF00"/>
                </a:solidFill>
                <a:latin typeface="Trebuchet MS"/>
              </a:rPr>
              <a:t> </a:t>
            </a:r>
            <a:r>
              <a:rPr lang="en-GB" sz="2400" dirty="0" err="1">
                <a:solidFill>
                  <a:srgbClr val="FFFF00"/>
                </a:solidFill>
                <a:latin typeface="Trebuchet MS"/>
              </a:rPr>
              <a:t>es</a:t>
            </a:r>
            <a:r>
              <a:rPr lang="en-GB" sz="2400" dirty="0">
                <a:solidFill>
                  <a:srgbClr val="FFFF00"/>
                </a:solidFill>
                <a:latin typeface="Trebuchet MS"/>
              </a:rPr>
              <a:t>?</a:t>
            </a:r>
          </a:p>
          <a:p>
            <a:r>
              <a:rPr lang="en-GB" sz="2400" dirty="0" err="1">
                <a:solidFill>
                  <a:srgbClr val="FFFF00"/>
                </a:solidFill>
                <a:latin typeface="Trebuchet MS"/>
              </a:rPr>
              <a:t>Welche</a:t>
            </a:r>
            <a:r>
              <a:rPr lang="en-GB" sz="2400" dirty="0">
                <a:solidFill>
                  <a:srgbClr val="FFFF00"/>
                </a:solidFill>
                <a:latin typeface="Trebuchet MS"/>
              </a:rPr>
              <a:t> </a:t>
            </a:r>
            <a:r>
              <a:rPr lang="en-GB" sz="2400" dirty="0" err="1">
                <a:solidFill>
                  <a:srgbClr val="FFFF00"/>
                </a:solidFill>
                <a:latin typeface="Trebuchet MS"/>
              </a:rPr>
              <a:t>Kr</a:t>
            </a:r>
            <a:r>
              <a:rPr lang="en-GB" altLang="ja-JP" sz="2400" dirty="0" err="1">
                <a:solidFill>
                  <a:srgbClr val="FFFF00"/>
                </a:solidFill>
                <a:latin typeface="Trebuchet MS"/>
                <a:ea typeface="ＭＳ Ｐゴシック" charset="-128"/>
                <a:cs typeface="ＭＳ Ｐゴシック" charset="-128"/>
              </a:rPr>
              <a:t>äfte</a:t>
            </a:r>
            <a:r>
              <a:rPr lang="en-GB" altLang="ja-JP" sz="2400" dirty="0">
                <a:solidFill>
                  <a:srgbClr val="FFFF00"/>
                </a:solidFill>
                <a:latin typeface="Trebuchet MS"/>
                <a:ea typeface="ＭＳ Ｐゴシック" charset="-128"/>
                <a:cs typeface="ＭＳ Ｐゴシック" charset="-128"/>
              </a:rPr>
              <a:t> </a:t>
            </a:r>
            <a:r>
              <a:rPr lang="en-GB" altLang="ja-JP" sz="2400" dirty="0" err="1">
                <a:solidFill>
                  <a:srgbClr val="FFFF00"/>
                </a:solidFill>
                <a:latin typeface="Trebuchet MS"/>
                <a:ea typeface="ＭＳ Ｐゴシック" charset="-128"/>
                <a:cs typeface="ＭＳ Ｐゴシック" charset="-128"/>
              </a:rPr>
              <a:t>wirken</a:t>
            </a:r>
            <a:r>
              <a:rPr lang="en-GB" altLang="ja-JP" sz="2400" dirty="0">
                <a:solidFill>
                  <a:srgbClr val="FFFF00"/>
                </a:solidFill>
                <a:latin typeface="Trebuchet MS"/>
                <a:ea typeface="ＭＳ Ｐゴシック" charset="-128"/>
                <a:cs typeface="ＭＳ Ｐゴシック" charset="-128"/>
              </a:rPr>
              <a:t> </a:t>
            </a:r>
            <a:r>
              <a:rPr lang="en-GB" altLang="ja-JP" sz="2400" dirty="0" err="1">
                <a:solidFill>
                  <a:srgbClr val="FFFF00"/>
                </a:solidFill>
                <a:latin typeface="Trebuchet MS"/>
                <a:ea typeface="ＭＳ Ｐゴシック" charset="-128"/>
                <a:cs typeface="ＭＳ Ｐゴシック" charset="-128"/>
              </a:rPr>
              <a:t>zwischen</a:t>
            </a:r>
            <a:r>
              <a:rPr lang="en-GB" altLang="ja-JP" sz="2400" dirty="0">
                <a:solidFill>
                  <a:srgbClr val="FFFF00"/>
                </a:solidFill>
                <a:latin typeface="Trebuchet MS"/>
                <a:ea typeface="ＭＳ Ｐゴシック" charset="-128"/>
                <a:cs typeface="ＭＳ Ｐゴシック" charset="-128"/>
              </a:rPr>
              <a:t> </a:t>
            </a:r>
            <a:r>
              <a:rPr lang="en-GB" altLang="ja-JP" sz="2400" dirty="0" err="1">
                <a:solidFill>
                  <a:srgbClr val="FFFF00"/>
                </a:solidFill>
                <a:latin typeface="Trebuchet MS"/>
                <a:ea typeface="ＭＳ Ｐゴシック" charset="-128"/>
                <a:cs typeface="ＭＳ Ｐゴシック" charset="-128"/>
              </a:rPr>
              <a:t>seinen</a:t>
            </a:r>
            <a:r>
              <a:rPr lang="en-GB" altLang="ja-JP" sz="2400" dirty="0">
                <a:solidFill>
                  <a:srgbClr val="FFFF00"/>
                </a:solidFill>
                <a:latin typeface="Trebuchet MS"/>
                <a:ea typeface="ＭＳ Ｐゴシック" charset="-128"/>
                <a:cs typeface="ＭＳ Ｐゴシック" charset="-128"/>
              </a:rPr>
              <a:t> </a:t>
            </a:r>
            <a:r>
              <a:rPr lang="en-GB" altLang="ja-JP" sz="2400" dirty="0" err="1">
                <a:solidFill>
                  <a:srgbClr val="FFFF00"/>
                </a:solidFill>
                <a:latin typeface="Trebuchet MS"/>
                <a:ea typeface="ＭＳ Ｐゴシック" charset="-128"/>
                <a:cs typeface="ＭＳ Ｐゴシック" charset="-128"/>
              </a:rPr>
              <a:t>Bestandteilen</a:t>
            </a:r>
            <a:r>
              <a:rPr lang="en-GB" altLang="ja-JP" sz="2400" dirty="0">
                <a:solidFill>
                  <a:srgbClr val="FFFF00"/>
                </a:solidFill>
                <a:latin typeface="Trebuchet MS"/>
                <a:ea typeface="ＭＳ Ｐゴシック" charset="-128"/>
                <a:cs typeface="ＭＳ Ｐゴシック" charset="-128"/>
              </a:rPr>
              <a:t>?</a:t>
            </a:r>
            <a:endParaRPr lang="en-US" sz="2400" dirty="0">
              <a:solidFill>
                <a:srgbClr val="FFFF00"/>
              </a:solidFill>
              <a:latin typeface="Trebuchet MS"/>
            </a:endParaRPr>
          </a:p>
        </p:txBody>
      </p:sp>
      <p:sp>
        <p:nvSpPr>
          <p:cNvPr id="5" name="Rectangle 4"/>
          <p:cNvSpPr>
            <a:spLocks noChangeArrowheads="1"/>
          </p:cNvSpPr>
          <p:nvPr/>
        </p:nvSpPr>
        <p:spPr bwMode="auto">
          <a:xfrm>
            <a:off x="5740406" y="4276725"/>
            <a:ext cx="4114800" cy="1938992"/>
          </a:xfrm>
          <a:prstGeom prst="rect">
            <a:avLst/>
          </a:prstGeom>
          <a:noFill/>
          <a:ln w="9525">
            <a:noFill/>
            <a:miter lim="800000"/>
            <a:headEnd/>
            <a:tailEnd/>
          </a:ln>
        </p:spPr>
        <p:txBody>
          <a:bodyPr wrap="square">
            <a:prstTxWarp prst="textNoShape">
              <a:avLst/>
            </a:prstTxWarp>
            <a:spAutoFit/>
          </a:bodyPr>
          <a:lstStyle/>
          <a:p>
            <a:r>
              <a:rPr lang="en-GB" sz="2400" dirty="0" err="1" smtClean="0">
                <a:solidFill>
                  <a:schemeClr val="bg1"/>
                </a:solidFill>
                <a:latin typeface="Trebuchet MS"/>
              </a:rPr>
              <a:t>Zusammenhang</a:t>
            </a:r>
            <a:r>
              <a:rPr lang="en-GB" altLang="ja-JP" sz="2400" dirty="0" smtClean="0">
                <a:solidFill>
                  <a:schemeClr val="bg1"/>
                </a:solidFill>
                <a:latin typeface="Trebuchet MS"/>
                <a:ea typeface="ＭＳ Ｐゴシック" charset="-128"/>
                <a:cs typeface="ＭＳ Ｐゴシック" charset="-128"/>
              </a:rPr>
              <a:t> </a:t>
            </a:r>
            <a:r>
              <a:rPr lang="en-GB" altLang="ja-JP" sz="2400" dirty="0" err="1">
                <a:solidFill>
                  <a:schemeClr val="bg1"/>
                </a:solidFill>
                <a:latin typeface="Trebuchet MS"/>
                <a:ea typeface="ＭＳ Ｐゴシック" charset="-128"/>
                <a:cs typeface="ＭＳ Ｐゴシック" charset="-128"/>
              </a:rPr>
              <a:t>zwischen</a:t>
            </a:r>
            <a:r>
              <a:rPr lang="en-GB" altLang="ja-JP" sz="2400" dirty="0" smtClean="0">
                <a:solidFill>
                  <a:schemeClr val="bg1"/>
                </a:solidFill>
                <a:latin typeface="Trebuchet MS"/>
                <a:ea typeface="ＭＳ Ｐゴシック" charset="-128"/>
                <a:cs typeface="ＭＳ Ｐゴシック" charset="-128"/>
              </a:rPr>
              <a:t> </a:t>
            </a:r>
            <a:r>
              <a:rPr lang="en-GB" altLang="ja-JP" sz="2400" dirty="0" err="1" smtClean="0">
                <a:solidFill>
                  <a:schemeClr val="bg1"/>
                </a:solidFill>
                <a:latin typeface="Trebuchet MS"/>
                <a:ea typeface="ＭＳ Ｐゴシック" charset="-128"/>
                <a:cs typeface="ＭＳ Ｐゴシック" charset="-128"/>
              </a:rPr>
              <a:t>Teilchenphysik</a:t>
            </a:r>
            <a:r>
              <a:rPr lang="en-GB" altLang="ja-JP" sz="2400" dirty="0" smtClean="0">
                <a:solidFill>
                  <a:schemeClr val="bg1"/>
                </a:solidFill>
                <a:latin typeface="Trebuchet MS"/>
                <a:ea typeface="ＭＳ Ｐゴシック" charset="-128"/>
                <a:cs typeface="ＭＳ Ｐゴシック" charset="-128"/>
              </a:rPr>
              <a:t>, </a:t>
            </a:r>
            <a:r>
              <a:rPr lang="en-GB" altLang="ja-JP" sz="2400" dirty="0" err="1" smtClean="0">
                <a:solidFill>
                  <a:schemeClr val="bg1"/>
                </a:solidFill>
                <a:latin typeface="Trebuchet MS"/>
                <a:ea typeface="ＭＳ Ｐゴシック" charset="-128"/>
                <a:cs typeface="ＭＳ Ｐゴシック" charset="-128"/>
              </a:rPr>
              <a:t>Astrophysik</a:t>
            </a:r>
            <a:r>
              <a:rPr lang="en-GB" altLang="ja-JP" sz="2400" dirty="0" smtClean="0">
                <a:solidFill>
                  <a:schemeClr val="bg1"/>
                </a:solidFill>
                <a:latin typeface="Trebuchet MS"/>
                <a:ea typeface="ＭＳ Ｐゴシック" charset="-128"/>
                <a:cs typeface="ＭＳ Ｐゴシック" charset="-128"/>
              </a:rPr>
              <a:t> und </a:t>
            </a:r>
            <a:r>
              <a:rPr lang="en-GB" altLang="ja-JP" sz="2400" dirty="0" err="1" smtClean="0">
                <a:solidFill>
                  <a:schemeClr val="bg1"/>
                </a:solidFill>
                <a:latin typeface="Trebuchet MS"/>
                <a:ea typeface="ＭＳ Ｐゴシック" charset="-128"/>
                <a:cs typeface="ＭＳ Ｐゴシック" charset="-128"/>
              </a:rPr>
              <a:t>Kosmologie</a:t>
            </a:r>
            <a:r>
              <a:rPr lang="en-GB" altLang="ja-JP" sz="2400" dirty="0" smtClean="0">
                <a:solidFill>
                  <a:schemeClr val="bg1"/>
                </a:solidFill>
                <a:latin typeface="Trebuchet MS"/>
                <a:ea typeface="ＭＳ Ｐゴシック" charset="-128"/>
                <a:cs typeface="ＭＳ Ｐゴシック" charset="-128"/>
              </a:rPr>
              <a:t> -&gt;</a:t>
            </a:r>
          </a:p>
          <a:p>
            <a:r>
              <a:rPr lang="en-GB" altLang="ja-JP" sz="2400" dirty="0" smtClean="0">
                <a:solidFill>
                  <a:schemeClr val="bg1"/>
                </a:solidFill>
                <a:latin typeface="Trebuchet MS"/>
                <a:ea typeface="ＭＳ Ｐゴシック" charset="-128"/>
                <a:cs typeface="ＭＳ Ｐゴシック" charset="-128"/>
              </a:rPr>
              <a:t>ASTROTEILCHENPHYSIK</a:t>
            </a:r>
            <a:endParaRPr lang="en-US" sz="2400" dirty="0">
              <a:solidFill>
                <a:schemeClr val="bg1"/>
              </a:solidFill>
              <a:latin typeface="Trebuchet MS"/>
            </a:endParaRPr>
          </a:p>
        </p:txBody>
      </p:sp>
      <p:sp>
        <p:nvSpPr>
          <p:cNvPr id="9" name="Rectangle 8"/>
          <p:cNvSpPr/>
          <p:nvPr/>
        </p:nvSpPr>
        <p:spPr bwMode="auto">
          <a:xfrm>
            <a:off x="-203200" y="6858000"/>
            <a:ext cx="10346268" cy="1016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rgbClr val="DDFFF6"/>
              </a:solidFill>
              <a:effectLst/>
              <a:latin typeface="Times New Roman" pitchFamily="-106"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90130" name="Rectangle 22"/>
          <p:cNvSpPr>
            <a:spLocks noGrp="1" noChangeArrowheads="1"/>
          </p:cNvSpPr>
          <p:nvPr>
            <p:ph type="title" idx="4294967295"/>
          </p:nvPr>
        </p:nvSpPr>
        <p:spPr>
          <a:xfrm>
            <a:off x="965206" y="266699"/>
            <a:ext cx="8382000" cy="482600"/>
          </a:xfrm>
        </p:spPr>
        <p:txBody>
          <a:bodyPr/>
          <a:lstStyle/>
          <a:p>
            <a:r>
              <a:rPr lang="en-US" sz="3200" dirty="0">
                <a:latin typeface="Trebuchet MS"/>
              </a:rPr>
              <a:t>LHC und die </a:t>
            </a:r>
            <a:r>
              <a:rPr lang="en-US" sz="3200" dirty="0" err="1">
                <a:latin typeface="Trebuchet MS"/>
              </a:rPr>
              <a:t>Experimente</a:t>
            </a:r>
            <a:endParaRPr lang="en-US" sz="3200" dirty="0">
              <a:latin typeface="Trebuchet MS"/>
            </a:endParaRPr>
          </a:p>
        </p:txBody>
      </p:sp>
      <p:pic>
        <p:nvPicPr>
          <p:cNvPr id="90117" name="Picture 7"/>
          <p:cNvPicPr>
            <a:picLocks noChangeAspect="1" noChangeArrowheads="1"/>
          </p:cNvPicPr>
          <p:nvPr/>
        </p:nvPicPr>
        <p:blipFill>
          <a:blip r:embed="rId4"/>
          <a:srcRect/>
          <a:stretch>
            <a:fillRect/>
          </a:stretch>
        </p:blipFill>
        <p:spPr bwMode="auto">
          <a:xfrm>
            <a:off x="306393" y="188913"/>
            <a:ext cx="687387" cy="6731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2404" name="Picture 12" descr="CMS-Color-Label"/>
          <p:cNvPicPr>
            <a:picLocks noChangeAspect="1" noChangeArrowheads="1"/>
          </p:cNvPicPr>
          <p:nvPr/>
        </p:nvPicPr>
        <p:blipFill>
          <a:blip r:embed="rId4"/>
          <a:srcRect/>
          <a:stretch>
            <a:fillRect/>
          </a:stretch>
        </p:blipFill>
        <p:spPr bwMode="auto">
          <a:xfrm>
            <a:off x="430217" y="355600"/>
            <a:ext cx="646112" cy="596900"/>
          </a:xfrm>
          <a:prstGeom prst="rect">
            <a:avLst/>
          </a:prstGeom>
          <a:noFill/>
          <a:ln w="9525">
            <a:noFill/>
            <a:miter lim="800000"/>
            <a:headEnd/>
            <a:tailEnd/>
          </a:ln>
        </p:spPr>
      </p:pic>
      <p:sp>
        <p:nvSpPr>
          <p:cNvPr id="11" name="Rectangle 15"/>
          <p:cNvSpPr>
            <a:spLocks noGrp="1" noChangeArrowheads="1"/>
          </p:cNvSpPr>
          <p:nvPr>
            <p:ph type="title"/>
          </p:nvPr>
        </p:nvSpPr>
        <p:spPr>
          <a:xfrm>
            <a:off x="2925236" y="546100"/>
            <a:ext cx="3729565" cy="482600"/>
          </a:xfrm>
          <a:solidFill>
            <a:srgbClr val="FFD544"/>
          </a:solidFill>
        </p:spPr>
        <p:txBody>
          <a:bodyPr/>
          <a:lstStyle/>
          <a:p>
            <a:pPr algn="l"/>
            <a:r>
              <a:rPr lang="en-US" sz="3600" dirty="0" smtClean="0">
                <a:solidFill>
                  <a:srgbClr val="FF0000"/>
                </a:solidFill>
                <a:latin typeface="Trebuchet MS"/>
              </a:rPr>
              <a:t>CMS</a:t>
            </a:r>
            <a:r>
              <a:rPr lang="en-US" sz="3600" dirty="0">
                <a:solidFill>
                  <a:srgbClr val="FF0000"/>
                </a:solidFill>
                <a:latin typeface="Trebuchet MS"/>
              </a:rPr>
              <a:t>-Experiment</a:t>
            </a:r>
          </a:p>
        </p:txBody>
      </p:sp>
      <p:sp>
        <p:nvSpPr>
          <p:cNvPr id="13" name="Rectangle 23"/>
          <p:cNvSpPr>
            <a:spLocks noGrp="1" noChangeArrowheads="1"/>
          </p:cNvSpPr>
          <p:nvPr>
            <p:ph type="sldNum" sz="quarter" idx="4294967295"/>
          </p:nvPr>
        </p:nvSpPr>
        <p:spPr bwMode="auto">
          <a:xfrm>
            <a:off x="5165723" y="6570136"/>
            <a:ext cx="515938" cy="3048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000" i="1">
                <a:solidFill>
                  <a:schemeClr val="tx1"/>
                </a:solidFill>
                <a:latin typeface="Arial" pitchFamily="-106" charset="0"/>
              </a:defRPr>
            </a:lvl1pPr>
          </a:lstStyle>
          <a:p>
            <a:pPr>
              <a:defRPr/>
            </a:pPr>
            <a:fld id="{8B58F7E0-D61F-6E43-8EA6-C85A5A34E039}" type="slidenum">
              <a:rPr lang="en-US">
                <a:solidFill>
                  <a:schemeClr val="bg1"/>
                </a:solidFill>
              </a:rPr>
              <a:pPr>
                <a:defRPr/>
              </a:pPr>
              <a:t>11</a:t>
            </a:fld>
            <a:endParaRPr lang="en-US" b="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6" name="Rectangle 16"/>
          <p:cNvSpPr>
            <a:spLocks noGrp="1" noChangeArrowheads="1"/>
          </p:cNvSpPr>
          <p:nvPr>
            <p:ph type="title"/>
          </p:nvPr>
        </p:nvSpPr>
        <p:spPr bwMode="auto">
          <a:xfrm>
            <a:off x="854074" y="277813"/>
            <a:ext cx="8709025" cy="476250"/>
          </a:xfrm>
          <a:gradFill rotWithShape="0">
            <a:gsLst>
              <a:gs pos="0">
                <a:schemeClr val="bg1"/>
              </a:gs>
              <a:gs pos="100000">
                <a:srgbClr val="97C1E1"/>
              </a:gs>
            </a:gsLst>
            <a:lin ang="0" scaled="1"/>
          </a:gradFill>
          <a:ln>
            <a:miter lim="800000"/>
            <a:headEnd/>
            <a:tailEnd/>
          </a:ln>
        </p:spPr>
        <p:txBody>
          <a:bodyPr wrap="square" lIns="91440" tIns="45720" rIns="91440" bIns="45720" numCol="1" anchor="ctr" anchorCtr="0" compatLnSpc="1">
            <a:prstTxWarp prst="textNoShape">
              <a:avLst/>
            </a:prstTxWarp>
          </a:bodyPr>
          <a:lstStyle/>
          <a:p>
            <a:r>
              <a:rPr lang="en-US" dirty="0" smtClean="0">
                <a:latin typeface="Trebuchet MS"/>
              </a:rPr>
              <a:t> H -&gt; </a:t>
            </a:r>
            <a:r>
              <a:rPr lang="en-US" sz="2400" i="1" dirty="0" err="1" smtClean="0">
                <a:latin typeface="Trebuchet MS"/>
              </a:rPr>
              <a:t>ee</a:t>
            </a:r>
            <a:r>
              <a:rPr lang="en-US" i="1" dirty="0" err="1" smtClean="0">
                <a:latin typeface="Symbol"/>
              </a:rPr>
              <a:t>mm</a:t>
            </a:r>
            <a:r>
              <a:rPr lang="en-US" dirty="0" smtClean="0">
                <a:latin typeface="Trebuchet MS"/>
              </a:rPr>
              <a:t> candidate</a:t>
            </a:r>
            <a:endParaRPr lang="en-US" dirty="0">
              <a:latin typeface="Trebuchet MS"/>
            </a:endParaRPr>
          </a:p>
        </p:txBody>
      </p:sp>
      <p:sp>
        <p:nvSpPr>
          <p:cNvPr id="15" name="TextBox 14"/>
          <p:cNvSpPr txBox="1"/>
          <p:nvPr/>
        </p:nvSpPr>
        <p:spPr>
          <a:xfrm>
            <a:off x="1663700" y="6070600"/>
            <a:ext cx="184666" cy="276999"/>
          </a:xfrm>
          <a:prstGeom prst="rect">
            <a:avLst/>
          </a:prstGeom>
          <a:noFill/>
        </p:spPr>
        <p:txBody>
          <a:bodyPr wrap="none" rtlCol="0">
            <a:spAutoFit/>
          </a:bodyPr>
          <a:lstStyle/>
          <a:p>
            <a:endParaRPr lang="en-US" dirty="0"/>
          </a:p>
        </p:txBody>
      </p:sp>
      <p:sp>
        <p:nvSpPr>
          <p:cNvPr id="10" name="TextBox 9"/>
          <p:cNvSpPr txBox="1"/>
          <p:nvPr/>
        </p:nvSpPr>
        <p:spPr>
          <a:xfrm>
            <a:off x="10160000" y="2425700"/>
            <a:ext cx="184666" cy="276999"/>
          </a:xfrm>
          <a:prstGeom prst="rect">
            <a:avLst/>
          </a:prstGeom>
          <a:noFill/>
        </p:spPr>
        <p:txBody>
          <a:bodyPr wrap="none" rtlCol="0">
            <a:spAutoFit/>
          </a:bodyPr>
          <a:lstStyle/>
          <a:p>
            <a:endParaRPr lang="en-US" dirty="0"/>
          </a:p>
        </p:txBody>
      </p:sp>
      <p:pic>
        <p:nvPicPr>
          <p:cNvPr id="8" name="Picture 7" descr="Higgs_figure.pdf"/>
          <p:cNvPicPr>
            <a:picLocks noChangeAspect="1"/>
          </p:cNvPicPr>
          <p:nvPr/>
        </p:nvPicPr>
        <p:blipFill>
          <a:blip r:embed="rId3"/>
          <a:stretch>
            <a:fillRect/>
          </a:stretch>
        </p:blipFill>
        <p:spPr>
          <a:xfrm>
            <a:off x="0" y="1664308"/>
            <a:ext cx="9906000" cy="3529383"/>
          </a:xfrm>
          <a:prstGeom prst="rect">
            <a:avLst/>
          </a:prstGeom>
        </p:spPr>
      </p:pic>
      <p:pic>
        <p:nvPicPr>
          <p:cNvPr id="9" name="Picture 8" descr="r165633-e394010457-2mu2e.png"/>
          <p:cNvPicPr>
            <a:picLocks noChangeAspect="1"/>
          </p:cNvPicPr>
          <p:nvPr/>
        </p:nvPicPr>
        <p:blipFill>
          <a:blip r:embed="rId4"/>
          <a:stretch>
            <a:fillRect/>
          </a:stretch>
        </p:blipFill>
        <p:spPr>
          <a:xfrm>
            <a:off x="-780346" y="0"/>
            <a:ext cx="12192000" cy="6858000"/>
          </a:xfrm>
          <a:prstGeom prst="rect">
            <a:avLst/>
          </a:prstGeom>
        </p:spPr>
      </p:pic>
      <p:pic>
        <p:nvPicPr>
          <p:cNvPr id="11" name="Picture 6" descr="CMS-Color-Label"/>
          <p:cNvPicPr>
            <a:picLocks noChangeAspect="1" noChangeArrowheads="1"/>
          </p:cNvPicPr>
          <p:nvPr/>
        </p:nvPicPr>
        <p:blipFill>
          <a:blip r:embed="rId5"/>
          <a:srcRect/>
          <a:stretch>
            <a:fillRect/>
          </a:stretch>
        </p:blipFill>
        <p:spPr bwMode="auto">
          <a:xfrm>
            <a:off x="9906000" y="228600"/>
            <a:ext cx="646112" cy="5969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4692" name="Text Box 2"/>
          <p:cNvSpPr txBox="1">
            <a:spLocks noChangeArrowheads="1"/>
          </p:cNvSpPr>
          <p:nvPr/>
        </p:nvSpPr>
        <p:spPr bwMode="auto">
          <a:xfrm>
            <a:off x="791637" y="1146711"/>
            <a:ext cx="6184896" cy="2123658"/>
          </a:xfrm>
          <a:prstGeom prst="rect">
            <a:avLst/>
          </a:prstGeom>
          <a:noFill/>
          <a:ln w="9525">
            <a:noFill/>
            <a:miter lim="800000"/>
            <a:headEnd/>
            <a:tailEnd/>
          </a:ln>
        </p:spPr>
        <p:txBody>
          <a:bodyPr wrap="square">
            <a:prstTxWarp prst="textNoShape">
              <a:avLst/>
            </a:prstTxWarp>
            <a:spAutoFit/>
          </a:bodyPr>
          <a:lstStyle/>
          <a:p>
            <a:pPr algn="just" eaLnBrk="1" hangingPunct="1">
              <a:buClr>
                <a:schemeClr val="bg1"/>
              </a:buClr>
            </a:pPr>
            <a:r>
              <a:rPr lang="en-GB" sz="2200" dirty="0" err="1" smtClean="0">
                <a:solidFill>
                  <a:schemeClr val="bg1"/>
                </a:solidFill>
                <a:latin typeface="Trebuchet MS"/>
                <a:ea typeface="Times New Roman" charset="0"/>
                <a:cs typeface="Times New Roman" charset="0"/>
              </a:rPr>
              <a:t>Ein</a:t>
            </a:r>
            <a:r>
              <a:rPr lang="en-GB" sz="2200" dirty="0" smtClean="0">
                <a:solidFill>
                  <a:schemeClr val="bg1"/>
                </a:solidFill>
                <a:latin typeface="Trebuchet MS"/>
                <a:ea typeface="Times New Roman" charset="0"/>
                <a:cs typeface="Times New Roman" charset="0"/>
              </a:rPr>
              <a:t> </a:t>
            </a:r>
            <a:r>
              <a:rPr lang="en-GB" sz="2200" dirty="0" err="1">
                <a:solidFill>
                  <a:schemeClr val="bg1"/>
                </a:solidFill>
                <a:latin typeface="Trebuchet MS"/>
                <a:ea typeface="Times New Roman" charset="0"/>
                <a:cs typeface="Times New Roman" charset="0"/>
              </a:rPr>
              <a:t>Vergleich</a:t>
            </a:r>
            <a:r>
              <a:rPr lang="en-GB" sz="2200" dirty="0">
                <a:solidFill>
                  <a:schemeClr val="bg1"/>
                </a:solidFill>
                <a:latin typeface="Trebuchet MS"/>
                <a:ea typeface="Times New Roman" charset="0"/>
                <a:cs typeface="Times New Roman" charset="0"/>
              </a:rPr>
              <a:t> </a:t>
            </a:r>
            <a:r>
              <a:rPr lang="en-GB" sz="2200" dirty="0" err="1">
                <a:solidFill>
                  <a:schemeClr val="bg1"/>
                </a:solidFill>
                <a:latin typeface="Trebuchet MS"/>
                <a:ea typeface="Times New Roman" charset="0"/>
                <a:cs typeface="Times New Roman" charset="0"/>
              </a:rPr>
              <a:t>der</a:t>
            </a:r>
            <a:r>
              <a:rPr lang="en-GB" sz="2200" dirty="0">
                <a:solidFill>
                  <a:schemeClr val="bg1"/>
                </a:solidFill>
                <a:latin typeface="Trebuchet MS"/>
                <a:ea typeface="Times New Roman" charset="0"/>
                <a:cs typeface="Times New Roman" charset="0"/>
              </a:rPr>
              <a:t> </a:t>
            </a:r>
            <a:r>
              <a:rPr lang="en-GB" sz="2200" dirty="0" err="1">
                <a:solidFill>
                  <a:srgbClr val="FF0000"/>
                </a:solidFill>
                <a:latin typeface="Trebuchet MS"/>
                <a:ea typeface="Times New Roman" charset="0"/>
                <a:cs typeface="Times New Roman" charset="0"/>
              </a:rPr>
              <a:t>Rotationsgeschwindigkeiten</a:t>
            </a:r>
            <a:r>
              <a:rPr lang="en-GB" sz="2200" dirty="0">
                <a:solidFill>
                  <a:schemeClr val="bg1"/>
                </a:solidFill>
                <a:latin typeface="Trebuchet MS"/>
                <a:ea typeface="Times New Roman" charset="0"/>
                <a:cs typeface="Times New Roman" charset="0"/>
              </a:rPr>
              <a:t> von </a:t>
            </a:r>
            <a:r>
              <a:rPr lang="en-GB" sz="2200" dirty="0" err="1">
                <a:solidFill>
                  <a:schemeClr val="bg1"/>
                </a:solidFill>
                <a:latin typeface="Trebuchet MS"/>
                <a:ea typeface="Times New Roman" charset="0"/>
                <a:cs typeface="Times New Roman" charset="0"/>
              </a:rPr>
              <a:t>Sternen</a:t>
            </a:r>
            <a:r>
              <a:rPr lang="en-GB" sz="2200" dirty="0">
                <a:solidFill>
                  <a:schemeClr val="bg1"/>
                </a:solidFill>
                <a:latin typeface="Trebuchet MS"/>
                <a:ea typeface="Times New Roman" charset="0"/>
                <a:cs typeface="Times New Roman" charset="0"/>
              </a:rPr>
              <a:t> </a:t>
            </a:r>
            <a:r>
              <a:rPr lang="en-GB" sz="2200" dirty="0" err="1">
                <a:solidFill>
                  <a:schemeClr val="bg1"/>
                </a:solidFill>
                <a:latin typeface="Trebuchet MS"/>
                <a:ea typeface="Times New Roman" charset="0"/>
                <a:cs typeface="Times New Roman" charset="0"/>
              </a:rPr>
              <a:t>nahe</a:t>
            </a:r>
            <a:r>
              <a:rPr lang="en-GB" sz="2200" dirty="0">
                <a:solidFill>
                  <a:schemeClr val="bg1"/>
                </a:solidFill>
                <a:latin typeface="Trebuchet MS"/>
                <a:ea typeface="Times New Roman" charset="0"/>
                <a:cs typeface="Times New Roman" charset="0"/>
              </a:rPr>
              <a:t> </a:t>
            </a:r>
            <a:r>
              <a:rPr lang="en-GB" sz="2200" dirty="0" err="1">
                <a:solidFill>
                  <a:schemeClr val="bg1"/>
                </a:solidFill>
                <a:latin typeface="Trebuchet MS"/>
                <a:ea typeface="Times New Roman" charset="0"/>
                <a:cs typeface="Times New Roman" charset="0"/>
              </a:rPr>
              <a:t>dem</a:t>
            </a:r>
            <a:r>
              <a:rPr lang="en-GB" sz="2200" dirty="0">
                <a:solidFill>
                  <a:schemeClr val="bg1"/>
                </a:solidFill>
                <a:latin typeface="Trebuchet MS"/>
                <a:ea typeface="Times New Roman" charset="0"/>
                <a:cs typeface="Times New Roman" charset="0"/>
              </a:rPr>
              <a:t> </a:t>
            </a:r>
            <a:r>
              <a:rPr lang="en-GB" sz="2200" dirty="0" err="1">
                <a:solidFill>
                  <a:schemeClr val="bg1"/>
                </a:solidFill>
                <a:latin typeface="Trebuchet MS"/>
                <a:ea typeface="Times New Roman" charset="0"/>
                <a:cs typeface="Times New Roman" charset="0"/>
              </a:rPr>
              <a:t>Zentrum</a:t>
            </a:r>
            <a:r>
              <a:rPr lang="en-GB" sz="2200" dirty="0">
                <a:solidFill>
                  <a:schemeClr val="bg1"/>
                </a:solidFill>
                <a:latin typeface="Trebuchet MS"/>
                <a:ea typeface="Times New Roman" charset="0"/>
                <a:cs typeface="Times New Roman" charset="0"/>
              </a:rPr>
              <a:t> von </a:t>
            </a:r>
            <a:r>
              <a:rPr lang="en-GB" sz="2200" dirty="0" err="1">
                <a:solidFill>
                  <a:schemeClr val="bg1"/>
                </a:solidFill>
                <a:latin typeface="Trebuchet MS"/>
                <a:ea typeface="Times New Roman" charset="0"/>
                <a:cs typeface="Times New Roman" charset="0"/>
              </a:rPr>
              <a:t>Spiralgalaxien</a:t>
            </a:r>
            <a:r>
              <a:rPr lang="en-GB" sz="2200" dirty="0">
                <a:solidFill>
                  <a:schemeClr val="bg1"/>
                </a:solidFill>
                <a:latin typeface="Trebuchet MS"/>
                <a:ea typeface="Times New Roman" charset="0"/>
                <a:cs typeface="Times New Roman" charset="0"/>
              </a:rPr>
              <a:t> und </a:t>
            </a:r>
            <a:r>
              <a:rPr lang="en-GB" sz="2200" dirty="0" err="1">
                <a:solidFill>
                  <a:schemeClr val="bg1"/>
                </a:solidFill>
                <a:latin typeface="Trebuchet MS"/>
                <a:ea typeface="Times New Roman" charset="0"/>
                <a:cs typeface="Times New Roman" charset="0"/>
              </a:rPr>
              <a:t>weiter</a:t>
            </a:r>
            <a:r>
              <a:rPr lang="en-GB" sz="2200" dirty="0">
                <a:solidFill>
                  <a:schemeClr val="bg1"/>
                </a:solidFill>
                <a:latin typeface="Trebuchet MS"/>
                <a:ea typeface="Times New Roman" charset="0"/>
                <a:cs typeface="Times New Roman" charset="0"/>
              </a:rPr>
              <a:t> </a:t>
            </a:r>
            <a:r>
              <a:rPr lang="en-GB" sz="2200" dirty="0" err="1">
                <a:solidFill>
                  <a:schemeClr val="bg1"/>
                </a:solidFill>
                <a:latin typeface="Trebuchet MS"/>
                <a:ea typeface="Times New Roman" charset="0"/>
                <a:cs typeface="Times New Roman" charset="0"/>
              </a:rPr>
              <a:t>außen</a:t>
            </a:r>
            <a:r>
              <a:rPr lang="en-GB" sz="2200" dirty="0">
                <a:solidFill>
                  <a:schemeClr val="bg1"/>
                </a:solidFill>
                <a:latin typeface="Trebuchet MS"/>
                <a:ea typeface="Times New Roman" charset="0"/>
                <a:cs typeface="Times New Roman" charset="0"/>
              </a:rPr>
              <a:t> </a:t>
            </a:r>
            <a:r>
              <a:rPr lang="en-GB" sz="2200" dirty="0" err="1">
                <a:solidFill>
                  <a:schemeClr val="bg1"/>
                </a:solidFill>
                <a:latin typeface="Trebuchet MS"/>
                <a:ea typeface="Times New Roman" charset="0"/>
                <a:cs typeface="Times New Roman" charset="0"/>
              </a:rPr>
              <a:t>liegenden</a:t>
            </a:r>
            <a:r>
              <a:rPr lang="en-GB" sz="2200" dirty="0">
                <a:solidFill>
                  <a:schemeClr val="bg1"/>
                </a:solidFill>
                <a:latin typeface="Trebuchet MS"/>
                <a:ea typeface="Times New Roman" charset="0"/>
                <a:cs typeface="Times New Roman" charset="0"/>
              </a:rPr>
              <a:t> </a:t>
            </a:r>
            <a:r>
              <a:rPr lang="en-GB" sz="2200" dirty="0" err="1">
                <a:solidFill>
                  <a:schemeClr val="bg1"/>
                </a:solidFill>
                <a:latin typeface="Trebuchet MS"/>
                <a:ea typeface="Times New Roman" charset="0"/>
                <a:cs typeface="Times New Roman" charset="0"/>
              </a:rPr>
              <a:t>Sternen</a:t>
            </a:r>
            <a:r>
              <a:rPr lang="en-GB" sz="2200" dirty="0">
                <a:solidFill>
                  <a:schemeClr val="bg1"/>
                </a:solidFill>
                <a:latin typeface="Trebuchet MS"/>
                <a:ea typeface="Times New Roman" charset="0"/>
                <a:cs typeface="Times New Roman" charset="0"/>
              </a:rPr>
              <a:t> </a:t>
            </a:r>
            <a:r>
              <a:rPr lang="en-GB" sz="2200" dirty="0" err="1">
                <a:solidFill>
                  <a:schemeClr val="bg1"/>
                </a:solidFill>
                <a:latin typeface="Trebuchet MS"/>
                <a:ea typeface="Times New Roman" charset="0"/>
                <a:cs typeface="Times New Roman" charset="0"/>
              </a:rPr>
              <a:t>ergibt</a:t>
            </a:r>
            <a:r>
              <a:rPr lang="en-GB" sz="2200" dirty="0">
                <a:solidFill>
                  <a:schemeClr val="bg1"/>
                </a:solidFill>
                <a:latin typeface="Trebuchet MS"/>
                <a:ea typeface="Times New Roman" charset="0"/>
                <a:cs typeface="Times New Roman" charset="0"/>
              </a:rPr>
              <a:t>, </a:t>
            </a:r>
            <a:r>
              <a:rPr lang="en-GB" sz="2200" dirty="0" err="1">
                <a:solidFill>
                  <a:schemeClr val="bg1"/>
                </a:solidFill>
                <a:latin typeface="Trebuchet MS"/>
                <a:ea typeface="Times New Roman" charset="0"/>
                <a:cs typeface="Times New Roman" charset="0"/>
              </a:rPr>
              <a:t>daß</a:t>
            </a:r>
            <a:r>
              <a:rPr lang="en-GB" sz="2200" dirty="0">
                <a:solidFill>
                  <a:schemeClr val="bg1"/>
                </a:solidFill>
                <a:latin typeface="Trebuchet MS"/>
                <a:ea typeface="Times New Roman" charset="0"/>
                <a:cs typeface="Times New Roman" charset="0"/>
              </a:rPr>
              <a:t> die </a:t>
            </a:r>
            <a:r>
              <a:rPr lang="en-GB" sz="2200" dirty="0" err="1">
                <a:solidFill>
                  <a:schemeClr val="bg1"/>
                </a:solidFill>
                <a:latin typeface="Trebuchet MS"/>
                <a:ea typeface="Times New Roman" charset="0"/>
                <a:cs typeface="Times New Roman" charset="0"/>
              </a:rPr>
              <a:t>Geschwindigkeiten</a:t>
            </a:r>
            <a:r>
              <a:rPr lang="en-GB" sz="2200" dirty="0">
                <a:solidFill>
                  <a:schemeClr val="bg1"/>
                </a:solidFill>
                <a:latin typeface="Trebuchet MS"/>
                <a:ea typeface="Times New Roman" charset="0"/>
                <a:cs typeface="Times New Roman" charset="0"/>
              </a:rPr>
              <a:t> </a:t>
            </a:r>
            <a:r>
              <a:rPr lang="en-GB" sz="2200" dirty="0" err="1">
                <a:solidFill>
                  <a:schemeClr val="bg1"/>
                </a:solidFill>
                <a:latin typeface="Trebuchet MS"/>
                <a:ea typeface="Times New Roman" charset="0"/>
                <a:cs typeface="Times New Roman" charset="0"/>
              </a:rPr>
              <a:t>weiter</a:t>
            </a:r>
            <a:r>
              <a:rPr lang="en-GB" sz="2200" dirty="0">
                <a:solidFill>
                  <a:schemeClr val="bg1"/>
                </a:solidFill>
                <a:latin typeface="Trebuchet MS"/>
                <a:ea typeface="Times New Roman" charset="0"/>
                <a:cs typeface="Times New Roman" charset="0"/>
              </a:rPr>
              <a:t> </a:t>
            </a:r>
            <a:r>
              <a:rPr lang="en-GB" sz="2200" dirty="0" err="1">
                <a:solidFill>
                  <a:schemeClr val="bg1"/>
                </a:solidFill>
                <a:latin typeface="Trebuchet MS"/>
                <a:ea typeface="Times New Roman" charset="0"/>
                <a:cs typeface="Times New Roman" charset="0"/>
              </a:rPr>
              <a:t>außen</a:t>
            </a:r>
            <a:r>
              <a:rPr lang="en-GB" sz="2200" dirty="0">
                <a:solidFill>
                  <a:schemeClr val="bg1"/>
                </a:solidFill>
                <a:latin typeface="Trebuchet MS"/>
                <a:ea typeface="Times New Roman" charset="0"/>
                <a:cs typeface="Times New Roman" charset="0"/>
              </a:rPr>
              <a:t> </a:t>
            </a:r>
            <a:r>
              <a:rPr lang="en-GB" sz="2200" dirty="0" err="1" smtClean="0">
                <a:solidFill>
                  <a:schemeClr val="bg1"/>
                </a:solidFill>
                <a:latin typeface="Trebuchet MS"/>
                <a:ea typeface="Times New Roman" charset="0"/>
                <a:cs typeface="Times New Roman" charset="0"/>
              </a:rPr>
              <a:t>nicht</a:t>
            </a:r>
            <a:r>
              <a:rPr lang="en-GB" sz="2200" dirty="0" smtClean="0">
                <a:solidFill>
                  <a:schemeClr val="bg1"/>
                </a:solidFill>
                <a:latin typeface="Trebuchet MS"/>
                <a:ea typeface="Times New Roman" charset="0"/>
                <a:cs typeface="Times New Roman" charset="0"/>
              </a:rPr>
              <a:t> </a:t>
            </a:r>
            <a:r>
              <a:rPr lang="en-GB" sz="2200" dirty="0" err="1" smtClean="0">
                <a:solidFill>
                  <a:schemeClr val="bg1"/>
                </a:solidFill>
                <a:latin typeface="Trebuchet MS"/>
                <a:ea typeface="Times New Roman" charset="0"/>
                <a:cs typeface="Times New Roman" charset="0"/>
              </a:rPr>
              <a:t>mit</a:t>
            </a:r>
            <a:r>
              <a:rPr lang="en-GB" sz="2200" dirty="0" smtClean="0">
                <a:solidFill>
                  <a:schemeClr val="bg1"/>
                </a:solidFill>
                <a:latin typeface="Trebuchet MS"/>
                <a:ea typeface="Times New Roman" charset="0"/>
                <a:cs typeface="Times New Roman" charset="0"/>
              </a:rPr>
              <a:t> den </a:t>
            </a:r>
            <a:r>
              <a:rPr lang="en-GB" sz="2200" dirty="0" err="1">
                <a:solidFill>
                  <a:schemeClr val="bg1"/>
                </a:solidFill>
                <a:latin typeface="Trebuchet MS"/>
                <a:ea typeface="Times New Roman" charset="0"/>
                <a:cs typeface="Times New Roman" charset="0"/>
              </a:rPr>
              <a:t>Gesetzen</a:t>
            </a:r>
            <a:r>
              <a:rPr lang="en-GB" sz="2200" dirty="0">
                <a:solidFill>
                  <a:schemeClr val="bg1"/>
                </a:solidFill>
                <a:latin typeface="Trebuchet MS"/>
                <a:ea typeface="Times New Roman" charset="0"/>
                <a:cs typeface="Times New Roman" charset="0"/>
              </a:rPr>
              <a:t> </a:t>
            </a:r>
            <a:r>
              <a:rPr lang="en-GB" sz="2200" dirty="0" err="1">
                <a:solidFill>
                  <a:schemeClr val="bg1"/>
                </a:solidFill>
                <a:latin typeface="Trebuchet MS"/>
                <a:ea typeface="Times New Roman" charset="0"/>
                <a:cs typeface="Times New Roman" charset="0"/>
              </a:rPr>
              <a:t>der</a:t>
            </a:r>
            <a:r>
              <a:rPr lang="en-GB" sz="2200" dirty="0">
                <a:solidFill>
                  <a:schemeClr val="bg1"/>
                </a:solidFill>
                <a:latin typeface="Trebuchet MS"/>
                <a:ea typeface="Times New Roman" charset="0"/>
                <a:cs typeface="Times New Roman" charset="0"/>
              </a:rPr>
              <a:t> </a:t>
            </a:r>
            <a:r>
              <a:rPr lang="en-GB" sz="2200" dirty="0" err="1" smtClean="0">
                <a:solidFill>
                  <a:schemeClr val="bg1"/>
                </a:solidFill>
                <a:latin typeface="Trebuchet MS"/>
                <a:ea typeface="Times New Roman" charset="0"/>
                <a:cs typeface="Times New Roman" charset="0"/>
              </a:rPr>
              <a:t>Mechanik</a:t>
            </a:r>
            <a:r>
              <a:rPr lang="en-GB" sz="2200" dirty="0" smtClean="0">
                <a:solidFill>
                  <a:schemeClr val="bg1"/>
                </a:solidFill>
                <a:latin typeface="Trebuchet MS"/>
                <a:ea typeface="Times New Roman" charset="0"/>
                <a:cs typeface="Times New Roman" charset="0"/>
              </a:rPr>
              <a:t> </a:t>
            </a:r>
            <a:r>
              <a:rPr lang="en-GB" sz="2200" dirty="0" err="1" smtClean="0">
                <a:solidFill>
                  <a:schemeClr val="bg1"/>
                </a:solidFill>
                <a:latin typeface="Trebuchet MS"/>
                <a:ea typeface="Times New Roman" charset="0"/>
                <a:cs typeface="Times New Roman" charset="0"/>
              </a:rPr>
              <a:t>kompatibel</a:t>
            </a:r>
            <a:r>
              <a:rPr lang="en-GB" sz="2200" dirty="0" smtClean="0">
                <a:solidFill>
                  <a:schemeClr val="bg1"/>
                </a:solidFill>
                <a:latin typeface="Trebuchet MS"/>
                <a:ea typeface="Times New Roman" charset="0"/>
                <a:cs typeface="Times New Roman" charset="0"/>
              </a:rPr>
              <a:t> </a:t>
            </a:r>
            <a:r>
              <a:rPr lang="en-GB" sz="2200" dirty="0" err="1" smtClean="0">
                <a:solidFill>
                  <a:schemeClr val="bg1"/>
                </a:solidFill>
                <a:latin typeface="Trebuchet MS"/>
                <a:ea typeface="Times New Roman" charset="0"/>
                <a:cs typeface="Times New Roman" charset="0"/>
              </a:rPr>
              <a:t>sind</a:t>
            </a:r>
            <a:r>
              <a:rPr lang="en-GB" sz="2200" dirty="0" smtClean="0">
                <a:solidFill>
                  <a:schemeClr val="bg1"/>
                </a:solidFill>
                <a:latin typeface="Trebuchet MS"/>
                <a:ea typeface="Times New Roman" charset="0"/>
                <a:cs typeface="Times New Roman" charset="0"/>
              </a:rPr>
              <a:t>.</a:t>
            </a:r>
            <a:endParaRPr lang="en-GB" sz="2600" dirty="0">
              <a:solidFill>
                <a:schemeClr val="bg1"/>
              </a:solidFill>
              <a:latin typeface="Trebuchet MS"/>
              <a:ea typeface="Times New Roman" charset="0"/>
              <a:cs typeface="Times New Roman" charset="0"/>
            </a:endParaRPr>
          </a:p>
        </p:txBody>
      </p:sp>
      <p:sp>
        <p:nvSpPr>
          <p:cNvPr id="8" name="Rectangle 4"/>
          <p:cNvSpPr>
            <a:spLocks noChangeArrowheads="1"/>
          </p:cNvSpPr>
          <p:nvPr/>
        </p:nvSpPr>
        <p:spPr bwMode="auto">
          <a:xfrm>
            <a:off x="3422699" y="321741"/>
            <a:ext cx="3300002" cy="646331"/>
          </a:xfrm>
          <a:prstGeom prst="rect">
            <a:avLst/>
          </a:prstGeom>
          <a:noFill/>
          <a:ln w="9525">
            <a:noFill/>
            <a:miter lim="800000"/>
            <a:headEnd/>
            <a:tailEnd/>
          </a:ln>
        </p:spPr>
        <p:txBody>
          <a:bodyPr wrap="none">
            <a:prstTxWarp prst="textNoShape">
              <a:avLst/>
            </a:prstTxWarp>
            <a:spAutoFit/>
          </a:bodyPr>
          <a:lstStyle/>
          <a:p>
            <a:r>
              <a:rPr lang="en-US" sz="3600" b="0" dirty="0" err="1" smtClean="0">
                <a:solidFill>
                  <a:schemeClr val="bg1">
                    <a:lumMod val="75000"/>
                  </a:schemeClr>
                </a:solidFill>
                <a:latin typeface="Trebuchet MS"/>
              </a:rPr>
              <a:t>Dunkle</a:t>
            </a:r>
            <a:r>
              <a:rPr lang="en-US" sz="3600" b="0" dirty="0" smtClean="0">
                <a:solidFill>
                  <a:schemeClr val="bg1">
                    <a:lumMod val="75000"/>
                  </a:schemeClr>
                </a:solidFill>
                <a:latin typeface="Trebuchet MS"/>
              </a:rPr>
              <a:t> </a:t>
            </a:r>
            <a:r>
              <a:rPr lang="en-US" sz="3600" b="0" dirty="0" err="1" smtClean="0">
                <a:solidFill>
                  <a:schemeClr val="bg1">
                    <a:lumMod val="75000"/>
                  </a:schemeClr>
                </a:solidFill>
                <a:latin typeface="Trebuchet MS"/>
              </a:rPr>
              <a:t>Materie</a:t>
            </a:r>
            <a:endParaRPr lang="en-US" sz="3600" b="0" dirty="0">
              <a:solidFill>
                <a:schemeClr val="bg1">
                  <a:lumMod val="75000"/>
                </a:schemeClr>
              </a:solidFill>
              <a:latin typeface="Trebuchet MS"/>
            </a:endParaRPr>
          </a:p>
        </p:txBody>
      </p:sp>
      <p:sp>
        <p:nvSpPr>
          <p:cNvPr id="9" name="Rectangle 23"/>
          <p:cNvSpPr>
            <a:spLocks noGrp="1" noChangeArrowheads="1"/>
          </p:cNvSpPr>
          <p:nvPr>
            <p:ph type="sldNum" sz="quarter" idx="4294967295"/>
          </p:nvPr>
        </p:nvSpPr>
        <p:spPr bwMode="auto">
          <a:xfrm>
            <a:off x="4911725" y="6553200"/>
            <a:ext cx="515938" cy="3048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000" i="1">
                <a:solidFill>
                  <a:schemeClr val="tx1"/>
                </a:solidFill>
                <a:latin typeface="Arial" pitchFamily="-106" charset="0"/>
              </a:defRPr>
            </a:lvl1pPr>
          </a:lstStyle>
          <a:p>
            <a:pPr>
              <a:defRPr/>
            </a:pPr>
            <a:fld id="{8B58F7E0-D61F-6E43-8EA6-C85A5A34E039}" type="slidenum">
              <a:rPr lang="en-US">
                <a:solidFill>
                  <a:schemeClr val="bg1"/>
                </a:solidFill>
              </a:rPr>
              <a:pPr>
                <a:defRPr/>
              </a:pPr>
              <a:t>13</a:t>
            </a:fld>
            <a:endParaRPr lang="en-US" b="0" dirty="0">
              <a:solidFill>
                <a:schemeClr val="bg1"/>
              </a:solidFill>
            </a:endParaRPr>
          </a:p>
        </p:txBody>
      </p:sp>
      <p:pic>
        <p:nvPicPr>
          <p:cNvPr id="11" name="Picture 18" descr="vera_rubin"/>
          <p:cNvPicPr>
            <a:picLocks noChangeAspect="1" noChangeArrowheads="1"/>
          </p:cNvPicPr>
          <p:nvPr/>
        </p:nvPicPr>
        <p:blipFill>
          <a:blip r:embed="rId3"/>
          <a:srcRect/>
          <a:stretch>
            <a:fillRect/>
          </a:stretch>
        </p:blipFill>
        <p:spPr bwMode="auto">
          <a:xfrm>
            <a:off x="7145868" y="1693339"/>
            <a:ext cx="2455333" cy="3682999"/>
          </a:xfrm>
          <a:prstGeom prst="rect">
            <a:avLst/>
          </a:prstGeom>
          <a:noFill/>
          <a:ln w="9525">
            <a:noFill/>
            <a:miter lim="800000"/>
            <a:headEnd/>
            <a:tailEnd/>
          </a:ln>
        </p:spPr>
      </p:pic>
      <p:pic>
        <p:nvPicPr>
          <p:cNvPr id="12" name="Picture 14"/>
          <p:cNvPicPr>
            <a:picLocks noChangeAspect="1" noChangeArrowheads="1"/>
          </p:cNvPicPr>
          <p:nvPr/>
        </p:nvPicPr>
        <p:blipFill>
          <a:blip r:embed="rId4"/>
          <a:srcRect/>
          <a:stretch>
            <a:fillRect/>
          </a:stretch>
        </p:blipFill>
        <p:spPr bwMode="auto">
          <a:xfrm>
            <a:off x="778932" y="3496996"/>
            <a:ext cx="2235201" cy="2827338"/>
          </a:xfrm>
          <a:prstGeom prst="rect">
            <a:avLst/>
          </a:prstGeom>
          <a:noFill/>
          <a:ln w="9525">
            <a:noFill/>
            <a:miter lim="800000"/>
            <a:headEnd/>
            <a:tailEnd/>
          </a:ln>
        </p:spPr>
      </p:pic>
      <p:sp>
        <p:nvSpPr>
          <p:cNvPr id="13" name="Text Box 2"/>
          <p:cNvSpPr txBox="1">
            <a:spLocks noChangeArrowheads="1"/>
          </p:cNvSpPr>
          <p:nvPr/>
        </p:nvSpPr>
        <p:spPr bwMode="auto">
          <a:xfrm>
            <a:off x="3162306" y="3267771"/>
            <a:ext cx="3729561" cy="3539430"/>
          </a:xfrm>
          <a:prstGeom prst="rect">
            <a:avLst/>
          </a:prstGeom>
          <a:noFill/>
          <a:ln w="9525">
            <a:noFill/>
            <a:miter lim="800000"/>
            <a:headEnd/>
            <a:tailEnd/>
          </a:ln>
        </p:spPr>
        <p:txBody>
          <a:bodyPr wrap="square">
            <a:prstTxWarp prst="textNoShape">
              <a:avLst/>
            </a:prstTxWarp>
            <a:spAutoFit/>
          </a:bodyPr>
          <a:lstStyle/>
          <a:p>
            <a:pPr algn="just" eaLnBrk="1" hangingPunct="1">
              <a:buClr>
                <a:schemeClr val="bg1"/>
              </a:buClr>
            </a:pPr>
            <a:endParaRPr lang="en-GB" sz="2200" dirty="0" smtClean="0">
              <a:solidFill>
                <a:schemeClr val="bg1"/>
              </a:solidFill>
              <a:latin typeface="Trebuchet MS"/>
              <a:ea typeface="Times New Roman" charset="0"/>
              <a:cs typeface="Times New Roman" charset="0"/>
            </a:endParaRPr>
          </a:p>
          <a:p>
            <a:pPr algn="just" eaLnBrk="1" hangingPunct="1">
              <a:buClr>
                <a:schemeClr val="bg1"/>
              </a:buClr>
            </a:pPr>
            <a:r>
              <a:rPr lang="en-GB" sz="2200" dirty="0" err="1" smtClean="0">
                <a:solidFill>
                  <a:schemeClr val="bg1"/>
                </a:solidFill>
                <a:latin typeface="Trebuchet MS"/>
                <a:ea typeface="Times New Roman" charset="0"/>
                <a:cs typeface="Times New Roman" charset="0"/>
              </a:rPr>
              <a:t>Auch</a:t>
            </a:r>
            <a:r>
              <a:rPr lang="en-GB" sz="2200" dirty="0" smtClean="0">
                <a:solidFill>
                  <a:schemeClr val="bg1"/>
                </a:solidFill>
                <a:latin typeface="Trebuchet MS"/>
                <a:ea typeface="Times New Roman" charset="0"/>
                <a:cs typeface="Times New Roman" charset="0"/>
              </a:rPr>
              <a:t> </a:t>
            </a:r>
            <a:r>
              <a:rPr lang="en-GB" sz="2200" dirty="0" err="1" smtClean="0">
                <a:solidFill>
                  <a:schemeClr val="bg1"/>
                </a:solidFill>
                <a:latin typeface="Trebuchet MS"/>
                <a:ea typeface="Times New Roman" charset="0"/>
                <a:cs typeface="Times New Roman" charset="0"/>
              </a:rPr>
              <a:t>müssten</a:t>
            </a:r>
            <a:r>
              <a:rPr lang="en-GB" sz="2200" dirty="0" smtClean="0">
                <a:solidFill>
                  <a:schemeClr val="bg1"/>
                </a:solidFill>
                <a:latin typeface="Trebuchet MS"/>
                <a:ea typeface="Times New Roman" charset="0"/>
                <a:cs typeface="Times New Roman" charset="0"/>
              </a:rPr>
              <a:t> </a:t>
            </a:r>
            <a:r>
              <a:rPr lang="en-GB" sz="2200" dirty="0" err="1">
                <a:solidFill>
                  <a:schemeClr val="bg1"/>
                </a:solidFill>
                <a:latin typeface="Trebuchet MS"/>
                <a:ea typeface="Times New Roman" charset="0"/>
                <a:cs typeface="Times New Roman" charset="0"/>
              </a:rPr>
              <a:t>aufgrund</a:t>
            </a:r>
            <a:r>
              <a:rPr lang="en-GB" sz="2200" dirty="0">
                <a:solidFill>
                  <a:schemeClr val="bg1"/>
                </a:solidFill>
                <a:latin typeface="Trebuchet MS"/>
                <a:ea typeface="Times New Roman" charset="0"/>
                <a:cs typeface="Times New Roman" charset="0"/>
              </a:rPr>
              <a:t> </a:t>
            </a:r>
            <a:r>
              <a:rPr lang="en-GB" sz="2200" dirty="0" err="1">
                <a:solidFill>
                  <a:schemeClr val="bg1"/>
                </a:solidFill>
                <a:latin typeface="Trebuchet MS"/>
                <a:ea typeface="Times New Roman" charset="0"/>
                <a:cs typeface="Times New Roman" charset="0"/>
              </a:rPr>
              <a:t>der</a:t>
            </a:r>
            <a:r>
              <a:rPr lang="en-GB" sz="2200" dirty="0">
                <a:solidFill>
                  <a:schemeClr val="bg1"/>
                </a:solidFill>
                <a:latin typeface="Trebuchet MS"/>
                <a:ea typeface="Times New Roman" charset="0"/>
                <a:cs typeface="Times New Roman" charset="0"/>
              </a:rPr>
              <a:t> </a:t>
            </a:r>
            <a:r>
              <a:rPr lang="en-GB" sz="2200" dirty="0" err="1">
                <a:solidFill>
                  <a:schemeClr val="bg1"/>
                </a:solidFill>
                <a:latin typeface="Trebuchet MS"/>
                <a:ea typeface="Times New Roman" charset="0"/>
                <a:cs typeface="Times New Roman" charset="0"/>
              </a:rPr>
              <a:t>hohen</a:t>
            </a:r>
            <a:r>
              <a:rPr lang="en-GB" sz="2200" dirty="0">
                <a:solidFill>
                  <a:schemeClr val="bg1"/>
                </a:solidFill>
                <a:latin typeface="Trebuchet MS"/>
                <a:ea typeface="Times New Roman" charset="0"/>
                <a:cs typeface="Times New Roman" charset="0"/>
              </a:rPr>
              <a:t> </a:t>
            </a:r>
            <a:r>
              <a:rPr lang="en-GB" sz="2200" dirty="0" err="1">
                <a:solidFill>
                  <a:srgbClr val="FF0000"/>
                </a:solidFill>
                <a:latin typeface="Trebuchet MS"/>
                <a:ea typeface="Times New Roman" charset="0"/>
                <a:cs typeface="Times New Roman" charset="0"/>
              </a:rPr>
              <a:t>Temperatur</a:t>
            </a:r>
            <a:r>
              <a:rPr lang="en-GB" sz="2200" dirty="0">
                <a:solidFill>
                  <a:schemeClr val="bg1"/>
                </a:solidFill>
                <a:latin typeface="Trebuchet MS"/>
                <a:ea typeface="Times New Roman" charset="0"/>
                <a:cs typeface="Times New Roman" charset="0"/>
              </a:rPr>
              <a:t> </a:t>
            </a:r>
            <a:r>
              <a:rPr lang="en-GB" sz="2200" dirty="0" err="1">
                <a:solidFill>
                  <a:schemeClr val="bg1"/>
                </a:solidFill>
                <a:latin typeface="Trebuchet MS"/>
                <a:ea typeface="Times New Roman" charset="0"/>
                <a:cs typeface="Times New Roman" charset="0"/>
              </a:rPr>
              <a:t>viele</a:t>
            </a:r>
            <a:r>
              <a:rPr lang="en-GB" sz="2200" dirty="0">
                <a:solidFill>
                  <a:schemeClr val="bg1"/>
                </a:solidFill>
                <a:latin typeface="Trebuchet MS"/>
                <a:ea typeface="Times New Roman" charset="0"/>
                <a:cs typeface="Times New Roman" charset="0"/>
              </a:rPr>
              <a:t> Sterne </a:t>
            </a:r>
            <a:r>
              <a:rPr lang="en-GB" sz="2200" dirty="0" err="1" smtClean="0">
                <a:solidFill>
                  <a:schemeClr val="bg1"/>
                </a:solidFill>
                <a:latin typeface="Trebuchet MS"/>
                <a:ea typeface="Times New Roman" charset="0"/>
                <a:cs typeface="Times New Roman" charset="0"/>
              </a:rPr>
              <a:t>auseinander</a:t>
            </a:r>
            <a:r>
              <a:rPr lang="en-GB" sz="2200" dirty="0" smtClean="0">
                <a:solidFill>
                  <a:schemeClr val="bg1"/>
                </a:solidFill>
                <a:latin typeface="Trebuchet MS"/>
                <a:ea typeface="Times New Roman" charset="0"/>
                <a:cs typeface="Times New Roman" charset="0"/>
              </a:rPr>
              <a:t> fallen</a:t>
            </a:r>
            <a:r>
              <a:rPr lang="en-GB" sz="2200" dirty="0">
                <a:solidFill>
                  <a:schemeClr val="bg1"/>
                </a:solidFill>
                <a:latin typeface="Trebuchet MS"/>
                <a:ea typeface="Times New Roman" charset="0"/>
                <a:cs typeface="Times New Roman" charset="0"/>
              </a:rPr>
              <a:t>, </a:t>
            </a:r>
            <a:r>
              <a:rPr lang="en-GB" sz="2200" dirty="0" err="1">
                <a:solidFill>
                  <a:schemeClr val="bg1"/>
                </a:solidFill>
                <a:latin typeface="Trebuchet MS"/>
                <a:ea typeface="Times New Roman" charset="0"/>
                <a:cs typeface="Times New Roman" charset="0"/>
              </a:rPr>
              <a:t>wenn</a:t>
            </a:r>
            <a:r>
              <a:rPr lang="en-GB" sz="2200" dirty="0">
                <a:solidFill>
                  <a:schemeClr val="bg1"/>
                </a:solidFill>
                <a:latin typeface="Trebuchet MS"/>
                <a:ea typeface="Times New Roman" charset="0"/>
                <a:cs typeface="Times New Roman" charset="0"/>
              </a:rPr>
              <a:t> </a:t>
            </a:r>
            <a:r>
              <a:rPr lang="en-GB" sz="2200" dirty="0" err="1">
                <a:solidFill>
                  <a:schemeClr val="bg1"/>
                </a:solidFill>
                <a:latin typeface="Trebuchet MS"/>
                <a:ea typeface="Times New Roman" charset="0"/>
                <a:cs typeface="Times New Roman" charset="0"/>
              </a:rPr>
              <a:t>nicht</a:t>
            </a:r>
            <a:r>
              <a:rPr lang="en-GB" sz="2200" dirty="0">
                <a:solidFill>
                  <a:schemeClr val="bg1"/>
                </a:solidFill>
                <a:latin typeface="Trebuchet MS"/>
                <a:ea typeface="Times New Roman" charset="0"/>
                <a:cs typeface="Times New Roman" charset="0"/>
              </a:rPr>
              <a:t> </a:t>
            </a:r>
            <a:r>
              <a:rPr lang="en-GB" sz="2200" dirty="0" err="1" smtClean="0">
                <a:solidFill>
                  <a:schemeClr val="bg1"/>
                </a:solidFill>
                <a:latin typeface="Trebuchet MS"/>
                <a:ea typeface="Times New Roman" charset="0"/>
                <a:cs typeface="Times New Roman" charset="0"/>
              </a:rPr>
              <a:t>zu-sätzlich</a:t>
            </a:r>
            <a:r>
              <a:rPr lang="en-GB" sz="2200" dirty="0" smtClean="0">
                <a:solidFill>
                  <a:schemeClr val="bg1"/>
                </a:solidFill>
                <a:latin typeface="Trebuchet MS"/>
                <a:ea typeface="Times New Roman" charset="0"/>
                <a:cs typeface="Times New Roman" charset="0"/>
              </a:rPr>
              <a:t> </a:t>
            </a:r>
            <a:r>
              <a:rPr lang="en-GB" sz="2200" dirty="0" err="1">
                <a:solidFill>
                  <a:schemeClr val="bg1"/>
                </a:solidFill>
                <a:latin typeface="Trebuchet MS"/>
                <a:ea typeface="Times New Roman" charset="0"/>
                <a:cs typeface="Times New Roman" charset="0"/>
              </a:rPr>
              <a:t>zur</a:t>
            </a:r>
            <a:r>
              <a:rPr lang="en-GB" sz="2200" dirty="0">
                <a:solidFill>
                  <a:schemeClr val="bg1"/>
                </a:solidFill>
                <a:latin typeface="Trebuchet MS"/>
                <a:ea typeface="Times New Roman" charset="0"/>
                <a:cs typeface="Times New Roman" charset="0"/>
              </a:rPr>
              <a:t> </a:t>
            </a:r>
            <a:r>
              <a:rPr lang="en-GB" sz="2200" dirty="0" err="1">
                <a:solidFill>
                  <a:schemeClr val="bg1"/>
                </a:solidFill>
                <a:latin typeface="Trebuchet MS"/>
                <a:ea typeface="Times New Roman" charset="0"/>
                <a:cs typeface="Times New Roman" charset="0"/>
              </a:rPr>
              <a:t>sichtbaren</a:t>
            </a:r>
            <a:r>
              <a:rPr lang="en-GB" sz="2200" dirty="0">
                <a:solidFill>
                  <a:schemeClr val="bg1"/>
                </a:solidFill>
                <a:latin typeface="Trebuchet MS"/>
                <a:ea typeface="Times New Roman" charset="0"/>
                <a:cs typeface="Times New Roman" charset="0"/>
              </a:rPr>
              <a:t> Masse </a:t>
            </a:r>
            <a:r>
              <a:rPr lang="en-GB" sz="2200" dirty="0" err="1">
                <a:solidFill>
                  <a:schemeClr val="bg1"/>
                </a:solidFill>
                <a:latin typeface="Trebuchet MS"/>
                <a:ea typeface="Times New Roman" charset="0"/>
                <a:cs typeface="Times New Roman" charset="0"/>
              </a:rPr>
              <a:t>noch</a:t>
            </a:r>
            <a:r>
              <a:rPr lang="en-GB" sz="2200" dirty="0">
                <a:solidFill>
                  <a:schemeClr val="bg1"/>
                </a:solidFill>
                <a:latin typeface="Trebuchet MS"/>
                <a:ea typeface="Times New Roman" charset="0"/>
                <a:cs typeface="Times New Roman" charset="0"/>
              </a:rPr>
              <a:t> Masse </a:t>
            </a:r>
            <a:r>
              <a:rPr lang="en-GB" sz="2200" dirty="0" err="1">
                <a:solidFill>
                  <a:schemeClr val="bg1"/>
                </a:solidFill>
                <a:latin typeface="Trebuchet MS"/>
                <a:ea typeface="Times New Roman" charset="0"/>
                <a:cs typeface="Times New Roman" charset="0"/>
              </a:rPr>
              <a:t>aus</a:t>
            </a:r>
            <a:r>
              <a:rPr lang="en-GB" sz="2200" dirty="0">
                <a:solidFill>
                  <a:schemeClr val="bg1"/>
                </a:solidFill>
                <a:latin typeface="Trebuchet MS"/>
                <a:ea typeface="Times New Roman" charset="0"/>
                <a:cs typeface="Times New Roman" charset="0"/>
              </a:rPr>
              <a:t> </a:t>
            </a:r>
            <a:r>
              <a:rPr lang="en-GB" sz="2200" dirty="0" err="1">
                <a:solidFill>
                  <a:schemeClr val="bg1"/>
                </a:solidFill>
                <a:latin typeface="Trebuchet MS"/>
                <a:ea typeface="Times New Roman" charset="0"/>
                <a:cs typeface="Times New Roman" charset="0"/>
              </a:rPr>
              <a:t>dunkler</a:t>
            </a:r>
            <a:r>
              <a:rPr lang="en-GB" sz="2200" dirty="0">
                <a:solidFill>
                  <a:schemeClr val="bg1"/>
                </a:solidFill>
                <a:latin typeface="Trebuchet MS"/>
                <a:ea typeface="Times New Roman" charset="0"/>
                <a:cs typeface="Times New Roman" charset="0"/>
              </a:rPr>
              <a:t> </a:t>
            </a:r>
            <a:r>
              <a:rPr lang="en-GB" sz="2200" dirty="0" err="1">
                <a:solidFill>
                  <a:schemeClr val="bg1"/>
                </a:solidFill>
                <a:latin typeface="Trebuchet MS"/>
                <a:ea typeface="Times New Roman" charset="0"/>
                <a:cs typeface="Times New Roman" charset="0"/>
              </a:rPr>
              <a:t>Materie</a:t>
            </a:r>
            <a:r>
              <a:rPr lang="en-GB" sz="2200" dirty="0">
                <a:solidFill>
                  <a:schemeClr val="bg1"/>
                </a:solidFill>
                <a:latin typeface="Trebuchet MS"/>
                <a:ea typeface="Times New Roman" charset="0"/>
                <a:cs typeface="Times New Roman" charset="0"/>
              </a:rPr>
              <a:t> </a:t>
            </a:r>
            <a:r>
              <a:rPr lang="en-GB" sz="2200" dirty="0" err="1" smtClean="0">
                <a:solidFill>
                  <a:schemeClr val="bg1"/>
                </a:solidFill>
                <a:latin typeface="Trebuchet MS"/>
                <a:ea typeface="Times New Roman" charset="0"/>
                <a:cs typeface="Times New Roman" charset="0"/>
              </a:rPr>
              <a:t>vorhan</a:t>
            </a:r>
            <a:r>
              <a:rPr lang="en-GB" sz="2200" dirty="0" smtClean="0">
                <a:solidFill>
                  <a:schemeClr val="bg1"/>
                </a:solidFill>
                <a:latin typeface="Trebuchet MS"/>
                <a:ea typeface="Times New Roman" charset="0"/>
                <a:cs typeface="Times New Roman" charset="0"/>
              </a:rPr>
              <a:t>-den </a:t>
            </a:r>
            <a:r>
              <a:rPr lang="en-GB" sz="2200" dirty="0" err="1">
                <a:solidFill>
                  <a:schemeClr val="bg1"/>
                </a:solidFill>
                <a:latin typeface="Trebuchet MS"/>
                <a:ea typeface="Times New Roman" charset="0"/>
                <a:cs typeface="Times New Roman" charset="0"/>
              </a:rPr>
              <a:t>wäre</a:t>
            </a:r>
            <a:r>
              <a:rPr lang="en-GB" sz="2200" dirty="0">
                <a:solidFill>
                  <a:schemeClr val="bg1"/>
                </a:solidFill>
                <a:latin typeface="Trebuchet MS"/>
                <a:ea typeface="Times New Roman" charset="0"/>
                <a:cs typeface="Times New Roman" charset="0"/>
              </a:rPr>
              <a:t>.</a:t>
            </a:r>
            <a:endParaRPr lang="en-GB" sz="2200" dirty="0" smtClean="0">
              <a:solidFill>
                <a:schemeClr val="bg1"/>
              </a:solidFill>
              <a:latin typeface="Trebuchet MS"/>
              <a:ea typeface="Times New Roman" charset="0"/>
              <a:cs typeface="Times New Roman" charset="0"/>
            </a:endParaRPr>
          </a:p>
          <a:p>
            <a:pPr algn="just" eaLnBrk="1" hangingPunct="1">
              <a:buClr>
                <a:schemeClr val="bg1"/>
              </a:buClr>
            </a:pPr>
            <a:endParaRPr lang="en-GB" sz="2600" dirty="0">
              <a:solidFill>
                <a:schemeClr val="bg1"/>
              </a:solidFill>
              <a:latin typeface="Trebuchet MS"/>
              <a:ea typeface="Times New Roman" charset="0"/>
              <a:cs typeface="Times New Roman" charset="0"/>
            </a:endParaRPr>
          </a:p>
        </p:txBody>
      </p:sp>
      <p:sp>
        <p:nvSpPr>
          <p:cNvPr id="14" name="Rectangle 16"/>
          <p:cNvSpPr>
            <a:spLocks noChangeArrowheads="1"/>
          </p:cNvSpPr>
          <p:nvPr/>
        </p:nvSpPr>
        <p:spPr bwMode="auto">
          <a:xfrm>
            <a:off x="8631774" y="4687890"/>
            <a:ext cx="952492" cy="707886"/>
          </a:xfrm>
          <a:prstGeom prst="rect">
            <a:avLst/>
          </a:prstGeom>
          <a:noFill/>
          <a:ln w="9525">
            <a:noFill/>
            <a:miter lim="800000"/>
            <a:headEnd/>
            <a:tailEnd/>
          </a:ln>
        </p:spPr>
        <p:txBody>
          <a:bodyPr wrap="square">
            <a:prstTxWarp prst="textNoShape">
              <a:avLst/>
            </a:prstTxWarp>
            <a:spAutoFit/>
          </a:bodyPr>
          <a:lstStyle/>
          <a:p>
            <a:pPr algn="just"/>
            <a:r>
              <a:rPr lang="en-US" sz="2000" dirty="0" smtClean="0">
                <a:solidFill>
                  <a:srgbClr val="C83442"/>
                </a:solidFill>
                <a:latin typeface="Trebuchet MS"/>
              </a:rPr>
              <a:t>Vera </a:t>
            </a:r>
          </a:p>
          <a:p>
            <a:pPr algn="just"/>
            <a:r>
              <a:rPr lang="en-US" sz="2000" dirty="0" smtClean="0">
                <a:solidFill>
                  <a:srgbClr val="C83442"/>
                </a:solidFill>
                <a:latin typeface="Trebuchet MS"/>
              </a:rPr>
              <a:t>Rubin</a:t>
            </a:r>
            <a:endParaRPr lang="en-US" sz="2000" dirty="0">
              <a:solidFill>
                <a:schemeClr val="accent2"/>
              </a:solidFill>
              <a:latin typeface="Trebuchet MS"/>
            </a:endParaRPr>
          </a:p>
        </p:txBody>
      </p:sp>
      <p:sp>
        <p:nvSpPr>
          <p:cNvPr id="15" name="Rectangle 16"/>
          <p:cNvSpPr>
            <a:spLocks noChangeArrowheads="1"/>
          </p:cNvSpPr>
          <p:nvPr/>
        </p:nvSpPr>
        <p:spPr bwMode="auto">
          <a:xfrm>
            <a:off x="2044707" y="3434826"/>
            <a:ext cx="1257294" cy="707886"/>
          </a:xfrm>
          <a:prstGeom prst="rect">
            <a:avLst/>
          </a:prstGeom>
          <a:noFill/>
          <a:ln w="9525">
            <a:noFill/>
            <a:miter lim="800000"/>
            <a:headEnd/>
            <a:tailEnd/>
          </a:ln>
        </p:spPr>
        <p:txBody>
          <a:bodyPr wrap="square">
            <a:prstTxWarp prst="textNoShape">
              <a:avLst/>
            </a:prstTxWarp>
            <a:spAutoFit/>
          </a:bodyPr>
          <a:lstStyle/>
          <a:p>
            <a:pPr algn="just"/>
            <a:r>
              <a:rPr lang="en-US" sz="2000" dirty="0" smtClean="0">
                <a:solidFill>
                  <a:srgbClr val="C83442"/>
                </a:solidFill>
                <a:latin typeface="Trebuchet MS"/>
              </a:rPr>
              <a:t>Fritz</a:t>
            </a:r>
          </a:p>
          <a:p>
            <a:pPr algn="just"/>
            <a:r>
              <a:rPr lang="en-US" sz="2000" dirty="0" err="1" smtClean="0">
                <a:solidFill>
                  <a:srgbClr val="C83442"/>
                </a:solidFill>
                <a:latin typeface="Trebuchet MS"/>
              </a:rPr>
              <a:t>Zwicky</a:t>
            </a:r>
            <a:endParaRPr lang="en-US" sz="2000" dirty="0">
              <a:solidFill>
                <a:schemeClr val="accent2"/>
              </a:solidFill>
              <a:latin typeface="Trebuchet MS"/>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2" name="Rectangle 23"/>
          <p:cNvSpPr>
            <a:spLocks noGrp="1" noChangeArrowheads="1"/>
          </p:cNvSpPr>
          <p:nvPr>
            <p:ph type="sldNum" sz="quarter" idx="4294967295"/>
          </p:nvPr>
        </p:nvSpPr>
        <p:spPr bwMode="auto">
          <a:xfrm>
            <a:off x="4911725" y="6553200"/>
            <a:ext cx="515938" cy="3048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000" i="1">
                <a:solidFill>
                  <a:schemeClr val="tx1"/>
                </a:solidFill>
                <a:latin typeface="Arial" pitchFamily="-106" charset="0"/>
              </a:defRPr>
            </a:lvl1pPr>
          </a:lstStyle>
          <a:p>
            <a:pPr>
              <a:defRPr/>
            </a:pPr>
            <a:fld id="{8B58F7E0-D61F-6E43-8EA6-C85A5A34E039}" type="slidenum">
              <a:rPr lang="en-US">
                <a:solidFill>
                  <a:schemeClr val="bg1"/>
                </a:solidFill>
              </a:rPr>
              <a:pPr>
                <a:defRPr/>
              </a:pPr>
              <a:t>14</a:t>
            </a:fld>
            <a:endParaRPr lang="en-US" b="0" dirty="0">
              <a:solidFill>
                <a:schemeClr val="bg1"/>
              </a:solidFill>
            </a:endParaRPr>
          </a:p>
        </p:txBody>
      </p:sp>
      <p:pic>
        <p:nvPicPr>
          <p:cNvPr id="14" name="Picture 13" descr="chandra-x-ray-observatory_Logo.jpg"/>
          <p:cNvPicPr>
            <a:picLocks noChangeAspect="1"/>
          </p:cNvPicPr>
          <p:nvPr/>
        </p:nvPicPr>
        <p:blipFill>
          <a:blip r:embed="rId4"/>
          <a:stretch>
            <a:fillRect/>
          </a:stretch>
        </p:blipFill>
        <p:spPr>
          <a:xfrm>
            <a:off x="7670801" y="3420532"/>
            <a:ext cx="1896533" cy="1896533"/>
          </a:xfrm>
          <a:prstGeom prst="rect">
            <a:avLst/>
          </a:prstGeom>
        </p:spPr>
      </p:pic>
      <p:sp>
        <p:nvSpPr>
          <p:cNvPr id="17" name="Rectangle 22"/>
          <p:cNvSpPr>
            <a:spLocks noChangeArrowheads="1"/>
          </p:cNvSpPr>
          <p:nvPr/>
        </p:nvSpPr>
        <p:spPr bwMode="auto">
          <a:xfrm>
            <a:off x="1198566" y="5790151"/>
            <a:ext cx="7629763" cy="461665"/>
          </a:xfrm>
          <a:prstGeom prst="rect">
            <a:avLst/>
          </a:prstGeom>
          <a:noFill/>
          <a:ln w="9525">
            <a:noFill/>
            <a:miter lim="800000"/>
            <a:headEnd/>
            <a:tailEnd/>
          </a:ln>
        </p:spPr>
        <p:txBody>
          <a:bodyPr wrap="none">
            <a:prstTxWarp prst="textNoShape">
              <a:avLst/>
            </a:prstTxWarp>
            <a:spAutoFit/>
          </a:bodyPr>
          <a:lstStyle/>
          <a:p>
            <a:r>
              <a:rPr lang="en-GB" sz="2400" dirty="0" err="1" smtClean="0">
                <a:solidFill>
                  <a:schemeClr val="bg1"/>
                </a:solidFill>
                <a:latin typeface="Trebuchet MS"/>
              </a:rPr>
              <a:t>Kollision</a:t>
            </a:r>
            <a:r>
              <a:rPr lang="en-GB" sz="2400" dirty="0" smtClean="0">
                <a:solidFill>
                  <a:schemeClr val="bg1"/>
                </a:solidFill>
                <a:latin typeface="Trebuchet MS"/>
              </a:rPr>
              <a:t> </a:t>
            </a:r>
            <a:r>
              <a:rPr lang="en-GB" sz="2400" dirty="0" err="1" smtClean="0">
                <a:solidFill>
                  <a:schemeClr val="bg1"/>
                </a:solidFill>
                <a:latin typeface="Trebuchet MS"/>
              </a:rPr>
              <a:t>der</a:t>
            </a:r>
            <a:r>
              <a:rPr lang="en-GB" sz="2400" dirty="0" smtClean="0">
                <a:solidFill>
                  <a:schemeClr val="bg1"/>
                </a:solidFill>
                <a:latin typeface="Trebuchet MS"/>
              </a:rPr>
              <a:t> </a:t>
            </a:r>
            <a:r>
              <a:rPr lang="en-GB" sz="2400" dirty="0" err="1" smtClean="0">
                <a:solidFill>
                  <a:schemeClr val="bg1"/>
                </a:solidFill>
                <a:latin typeface="Trebuchet MS"/>
              </a:rPr>
              <a:t>zwei</a:t>
            </a:r>
            <a:r>
              <a:rPr lang="en-GB" sz="2400" dirty="0" smtClean="0">
                <a:solidFill>
                  <a:schemeClr val="bg1"/>
                </a:solidFill>
                <a:latin typeface="Trebuchet MS"/>
              </a:rPr>
              <a:t> </a:t>
            </a:r>
            <a:r>
              <a:rPr lang="en-GB" sz="2400" dirty="0" err="1" smtClean="0">
                <a:solidFill>
                  <a:schemeClr val="bg1"/>
                </a:solidFill>
                <a:latin typeface="Trebuchet MS"/>
              </a:rPr>
              <a:t>Galaxien</a:t>
            </a:r>
            <a:r>
              <a:rPr lang="en-GB" sz="2400" dirty="0" smtClean="0">
                <a:solidFill>
                  <a:schemeClr val="bg1"/>
                </a:solidFill>
                <a:latin typeface="Trebuchet MS"/>
              </a:rPr>
              <a:t> </a:t>
            </a:r>
            <a:r>
              <a:rPr lang="en-GB" sz="2400" dirty="0" err="1" smtClean="0">
                <a:solidFill>
                  <a:schemeClr val="bg1"/>
                </a:solidFill>
                <a:latin typeface="Trebuchet MS"/>
              </a:rPr>
              <a:t>im</a:t>
            </a:r>
            <a:r>
              <a:rPr lang="en-GB" sz="2400" dirty="0" smtClean="0">
                <a:solidFill>
                  <a:schemeClr val="bg1"/>
                </a:solidFill>
                <a:latin typeface="Trebuchet MS"/>
              </a:rPr>
              <a:t> Bullet Cluster (2006)</a:t>
            </a:r>
            <a:endParaRPr lang="en-US" sz="2400" dirty="0">
              <a:solidFill>
                <a:srgbClr val="0060BF"/>
              </a:solidFill>
              <a:latin typeface="Trebuchet MS"/>
            </a:endParaRPr>
          </a:p>
        </p:txBody>
      </p:sp>
      <p:sp>
        <p:nvSpPr>
          <p:cNvPr id="18" name="Rectangle 22"/>
          <p:cNvSpPr>
            <a:spLocks noChangeArrowheads="1"/>
          </p:cNvSpPr>
          <p:nvPr/>
        </p:nvSpPr>
        <p:spPr bwMode="auto">
          <a:xfrm>
            <a:off x="792166" y="1472161"/>
            <a:ext cx="8571967" cy="1200328"/>
          </a:xfrm>
          <a:prstGeom prst="rect">
            <a:avLst/>
          </a:prstGeom>
          <a:noFill/>
          <a:ln w="9525">
            <a:noFill/>
            <a:miter lim="800000"/>
            <a:headEnd/>
            <a:tailEnd/>
          </a:ln>
        </p:spPr>
        <p:txBody>
          <a:bodyPr wrap="square">
            <a:prstTxWarp prst="textNoShape">
              <a:avLst/>
            </a:prstTxWarp>
            <a:spAutoFit/>
          </a:bodyPr>
          <a:lstStyle/>
          <a:p>
            <a:r>
              <a:rPr lang="en-GB" sz="2400" dirty="0" smtClean="0">
                <a:solidFill>
                  <a:schemeClr val="bg1"/>
                </a:solidFill>
                <a:latin typeface="Trebuchet MS"/>
              </a:rPr>
              <a:t>Die </a:t>
            </a:r>
            <a:r>
              <a:rPr lang="en-GB" sz="2400" dirty="0" err="1" smtClean="0">
                <a:solidFill>
                  <a:schemeClr val="bg1"/>
                </a:solidFill>
                <a:latin typeface="Trebuchet MS"/>
              </a:rPr>
              <a:t>normale</a:t>
            </a:r>
            <a:r>
              <a:rPr lang="en-GB" sz="2400" dirty="0" smtClean="0">
                <a:solidFill>
                  <a:schemeClr val="bg1"/>
                </a:solidFill>
                <a:latin typeface="Trebuchet MS"/>
              </a:rPr>
              <a:t> </a:t>
            </a:r>
            <a:r>
              <a:rPr lang="en-GB" sz="2400" dirty="0" err="1" smtClean="0">
                <a:solidFill>
                  <a:schemeClr val="bg1"/>
                </a:solidFill>
                <a:latin typeface="Trebuchet MS"/>
              </a:rPr>
              <a:t>Materie</a:t>
            </a:r>
            <a:r>
              <a:rPr lang="en-GB" sz="2400" dirty="0" smtClean="0">
                <a:solidFill>
                  <a:schemeClr val="bg1"/>
                </a:solidFill>
                <a:latin typeface="Trebuchet MS"/>
              </a:rPr>
              <a:t> (rot) </a:t>
            </a:r>
            <a:r>
              <a:rPr lang="en-GB" sz="2400" dirty="0" err="1" smtClean="0">
                <a:solidFill>
                  <a:schemeClr val="bg1"/>
                </a:solidFill>
                <a:latin typeface="Trebuchet MS"/>
              </a:rPr>
              <a:t>wird</a:t>
            </a:r>
            <a:r>
              <a:rPr lang="en-GB" sz="2400" dirty="0" smtClean="0">
                <a:solidFill>
                  <a:schemeClr val="bg1"/>
                </a:solidFill>
                <a:latin typeface="Trebuchet MS"/>
              </a:rPr>
              <a:t> </a:t>
            </a:r>
            <a:r>
              <a:rPr lang="en-GB" sz="2400" dirty="0" err="1" smtClean="0">
                <a:solidFill>
                  <a:schemeClr val="bg1"/>
                </a:solidFill>
                <a:latin typeface="Trebuchet MS"/>
              </a:rPr>
              <a:t>abgebremst</a:t>
            </a:r>
            <a:r>
              <a:rPr lang="en-GB" sz="2400" dirty="0" smtClean="0">
                <a:solidFill>
                  <a:schemeClr val="bg1"/>
                </a:solidFill>
                <a:latin typeface="Trebuchet MS"/>
              </a:rPr>
              <a:t>, </a:t>
            </a:r>
            <a:r>
              <a:rPr lang="en-GB" sz="2400" dirty="0" err="1" smtClean="0">
                <a:solidFill>
                  <a:schemeClr val="bg1"/>
                </a:solidFill>
                <a:latin typeface="Trebuchet MS"/>
              </a:rPr>
              <a:t>während</a:t>
            </a:r>
            <a:r>
              <a:rPr lang="en-GB" sz="2400" dirty="0" smtClean="0">
                <a:solidFill>
                  <a:schemeClr val="bg1"/>
                </a:solidFill>
                <a:latin typeface="Trebuchet MS"/>
              </a:rPr>
              <a:t> die </a:t>
            </a:r>
            <a:r>
              <a:rPr lang="en-GB" sz="2400" dirty="0" err="1" smtClean="0">
                <a:solidFill>
                  <a:schemeClr val="bg1"/>
                </a:solidFill>
                <a:latin typeface="Trebuchet MS"/>
              </a:rPr>
              <a:t>dunkle</a:t>
            </a:r>
            <a:r>
              <a:rPr lang="en-US" sz="2400" dirty="0" smtClean="0">
                <a:solidFill>
                  <a:schemeClr val="bg1"/>
                </a:solidFill>
                <a:latin typeface="Trebuchet MS"/>
              </a:rPr>
              <a:t> </a:t>
            </a:r>
            <a:r>
              <a:rPr lang="en-US" sz="2400" dirty="0" err="1" smtClean="0">
                <a:solidFill>
                  <a:schemeClr val="bg1"/>
                </a:solidFill>
                <a:latin typeface="Trebuchet MS"/>
              </a:rPr>
              <a:t>Materie</a:t>
            </a:r>
            <a:r>
              <a:rPr lang="en-US" sz="2400" dirty="0" smtClean="0">
                <a:solidFill>
                  <a:schemeClr val="bg1"/>
                </a:solidFill>
                <a:latin typeface="Trebuchet MS"/>
              </a:rPr>
              <a:t> (</a:t>
            </a:r>
            <a:r>
              <a:rPr lang="en-US" sz="2400" dirty="0" err="1" smtClean="0">
                <a:solidFill>
                  <a:schemeClr val="bg1"/>
                </a:solidFill>
                <a:latin typeface="Trebuchet MS"/>
              </a:rPr>
              <a:t>blau</a:t>
            </a:r>
            <a:r>
              <a:rPr lang="en-US" sz="2400" dirty="0" smtClean="0">
                <a:solidFill>
                  <a:schemeClr val="bg1"/>
                </a:solidFill>
                <a:latin typeface="Trebuchet MS"/>
              </a:rPr>
              <a:t>, </a:t>
            </a:r>
            <a:r>
              <a:rPr lang="en-US" sz="2400" dirty="0" err="1" smtClean="0">
                <a:solidFill>
                  <a:schemeClr val="bg1"/>
                </a:solidFill>
                <a:latin typeface="Trebuchet MS"/>
              </a:rPr>
              <a:t>sichtbar</a:t>
            </a:r>
            <a:r>
              <a:rPr lang="en-US" sz="2400" dirty="0" smtClean="0">
                <a:solidFill>
                  <a:schemeClr val="bg1"/>
                </a:solidFill>
                <a:latin typeface="Trebuchet MS"/>
              </a:rPr>
              <a:t> </a:t>
            </a:r>
            <a:r>
              <a:rPr lang="en-US" sz="2400" dirty="0" err="1" smtClean="0">
                <a:solidFill>
                  <a:schemeClr val="bg1"/>
                </a:solidFill>
                <a:latin typeface="Trebuchet MS"/>
              </a:rPr>
              <a:t>gemacht</a:t>
            </a:r>
            <a:r>
              <a:rPr lang="en-US" sz="2400" dirty="0" smtClean="0">
                <a:solidFill>
                  <a:schemeClr val="bg1"/>
                </a:solidFill>
                <a:latin typeface="Trebuchet MS"/>
              </a:rPr>
              <a:t>) </a:t>
            </a:r>
            <a:r>
              <a:rPr lang="en-US" sz="2400" dirty="0" err="1" smtClean="0">
                <a:solidFill>
                  <a:schemeClr val="bg1"/>
                </a:solidFill>
                <a:latin typeface="Trebuchet MS"/>
              </a:rPr>
              <a:t>sich</a:t>
            </a:r>
            <a:r>
              <a:rPr lang="en-US" sz="2400" dirty="0" smtClean="0">
                <a:solidFill>
                  <a:schemeClr val="bg1"/>
                </a:solidFill>
                <a:latin typeface="Trebuchet MS"/>
              </a:rPr>
              <a:t> </a:t>
            </a:r>
            <a:r>
              <a:rPr lang="en-US" sz="2400" dirty="0" err="1" smtClean="0">
                <a:solidFill>
                  <a:schemeClr val="bg1"/>
                </a:solidFill>
                <a:latin typeface="Trebuchet MS"/>
              </a:rPr>
              <a:t>ungehindert</a:t>
            </a:r>
            <a:r>
              <a:rPr lang="en-US" sz="2400" dirty="0" smtClean="0">
                <a:solidFill>
                  <a:schemeClr val="bg1"/>
                </a:solidFill>
                <a:latin typeface="Trebuchet MS"/>
              </a:rPr>
              <a:t> </a:t>
            </a:r>
            <a:r>
              <a:rPr lang="en-US" sz="2400" dirty="0" err="1" smtClean="0">
                <a:solidFill>
                  <a:schemeClr val="bg1"/>
                </a:solidFill>
                <a:latin typeface="Trebuchet MS"/>
              </a:rPr>
              <a:t>weiterbewegt</a:t>
            </a:r>
            <a:r>
              <a:rPr lang="en-US" sz="2400" dirty="0" smtClean="0">
                <a:solidFill>
                  <a:schemeClr val="bg1"/>
                </a:solidFill>
                <a:latin typeface="Trebuchet MS"/>
              </a:rPr>
              <a:t>. </a:t>
            </a:r>
            <a:endParaRPr lang="en-US" sz="2400" dirty="0">
              <a:solidFill>
                <a:srgbClr val="0060BF"/>
              </a:solidFill>
              <a:latin typeface="Trebuchet MS"/>
            </a:endParaRPr>
          </a:p>
        </p:txBody>
      </p:sp>
      <p:sp>
        <p:nvSpPr>
          <p:cNvPr id="19" name="Rectangle 7"/>
          <p:cNvSpPr txBox="1">
            <a:spLocks noChangeArrowheads="1"/>
          </p:cNvSpPr>
          <p:nvPr/>
        </p:nvSpPr>
        <p:spPr bwMode="auto">
          <a:xfrm>
            <a:off x="939007" y="464077"/>
            <a:ext cx="8224044" cy="476250"/>
          </a:xfrm>
          <a:prstGeom prst="rect">
            <a:avLst/>
          </a:prstGeom>
          <a:gradFill rotWithShape="0">
            <a:gsLst>
              <a:gs pos="0">
                <a:schemeClr val="bg1"/>
              </a:gs>
              <a:gs pos="100000">
                <a:srgbClr val="97C1E1"/>
              </a:gs>
            </a:gsLst>
            <a:lin ang="0" scaled="1"/>
          </a:gradFill>
          <a:ln>
            <a:miter lim="800000"/>
            <a:headEnd/>
            <a:tailEnd/>
          </a:ln>
        </p:spPr>
        <p:txBody>
          <a:bodyPr anchor="ctr">
            <a:prstTxWarp prst="textNoShape">
              <a:avLst/>
            </a:prstTxWarp>
          </a:bodyPr>
          <a:lstStyle/>
          <a:p>
            <a:pPr algn="ctr">
              <a:defRPr/>
            </a:pPr>
            <a:r>
              <a:rPr lang="en-US" sz="2800" kern="0" dirty="0" err="1" smtClean="0">
                <a:solidFill>
                  <a:srgbClr val="000099"/>
                </a:solidFill>
                <a:latin typeface="Trebuchet MS"/>
              </a:rPr>
              <a:t>Erster</a:t>
            </a:r>
            <a:r>
              <a:rPr lang="en-US" sz="2800" kern="0" dirty="0" smtClean="0">
                <a:solidFill>
                  <a:srgbClr val="000099"/>
                </a:solidFill>
                <a:latin typeface="Trebuchet MS"/>
              </a:rPr>
              <a:t> </a:t>
            </a:r>
            <a:r>
              <a:rPr lang="en-US" sz="2800" kern="0" dirty="0" err="1" smtClean="0">
                <a:solidFill>
                  <a:srgbClr val="000099"/>
                </a:solidFill>
                <a:latin typeface="Trebuchet MS"/>
              </a:rPr>
              <a:t>direkter</a:t>
            </a:r>
            <a:r>
              <a:rPr lang="en-US" sz="2800" kern="0" dirty="0" smtClean="0">
                <a:solidFill>
                  <a:srgbClr val="000099"/>
                </a:solidFill>
                <a:latin typeface="Trebuchet MS"/>
              </a:rPr>
              <a:t> </a:t>
            </a:r>
            <a:r>
              <a:rPr lang="en-US" sz="2800" kern="0" dirty="0" err="1" smtClean="0">
                <a:solidFill>
                  <a:srgbClr val="000099"/>
                </a:solidFill>
                <a:latin typeface="Trebuchet MS"/>
              </a:rPr>
              <a:t>Nachweis</a:t>
            </a:r>
            <a:r>
              <a:rPr lang="en-US" sz="2800" kern="0" dirty="0" smtClean="0">
                <a:solidFill>
                  <a:srgbClr val="000099"/>
                </a:solidFill>
                <a:latin typeface="Trebuchet MS"/>
              </a:rPr>
              <a:t> </a:t>
            </a:r>
            <a:r>
              <a:rPr lang="en-US" sz="2800" kern="0" dirty="0" err="1" smtClean="0">
                <a:solidFill>
                  <a:srgbClr val="000099"/>
                </a:solidFill>
                <a:latin typeface="Trebuchet MS"/>
              </a:rPr>
              <a:t>der</a:t>
            </a:r>
            <a:r>
              <a:rPr lang="en-US" sz="2800" kern="0" dirty="0" smtClean="0">
                <a:solidFill>
                  <a:srgbClr val="000099"/>
                </a:solidFill>
                <a:latin typeface="Trebuchet MS"/>
              </a:rPr>
              <a:t> </a:t>
            </a:r>
            <a:r>
              <a:rPr lang="en-US" sz="2800" kern="0" dirty="0" err="1" smtClean="0">
                <a:solidFill>
                  <a:srgbClr val="000099"/>
                </a:solidFill>
                <a:latin typeface="Trebuchet MS"/>
              </a:rPr>
              <a:t>dunklen</a:t>
            </a:r>
            <a:r>
              <a:rPr lang="en-US" sz="2800" kern="0" dirty="0" smtClean="0">
                <a:solidFill>
                  <a:srgbClr val="000099"/>
                </a:solidFill>
                <a:latin typeface="Trebuchet MS"/>
              </a:rPr>
              <a:t> </a:t>
            </a:r>
            <a:r>
              <a:rPr lang="en-US" sz="2800" kern="0" dirty="0" err="1" smtClean="0">
                <a:solidFill>
                  <a:srgbClr val="000099"/>
                </a:solidFill>
                <a:latin typeface="Trebuchet MS"/>
              </a:rPr>
              <a:t>Materie</a:t>
            </a:r>
            <a:endParaRPr lang="en-US" sz="2800" b="1" kern="0" dirty="0">
              <a:solidFill>
                <a:srgbClr val="000099"/>
              </a:solidFill>
              <a:latin typeface="Trebuchet MS"/>
            </a:endParaRPr>
          </a:p>
        </p:txBody>
      </p:sp>
      <p:pic>
        <p:nvPicPr>
          <p:cNvPr id="16" name="Picture 15" descr="300px-NASA_logo.svg.png"/>
          <p:cNvPicPr>
            <a:picLocks noChangeAspect="1"/>
          </p:cNvPicPr>
          <p:nvPr/>
        </p:nvPicPr>
        <p:blipFill>
          <a:blip r:embed="rId5"/>
          <a:stretch>
            <a:fillRect/>
          </a:stretch>
        </p:blipFill>
        <p:spPr>
          <a:xfrm>
            <a:off x="390960" y="254000"/>
            <a:ext cx="956235" cy="812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1" name="Rectangle 4"/>
          <p:cNvSpPr>
            <a:spLocks noChangeArrowheads="1"/>
          </p:cNvSpPr>
          <p:nvPr/>
        </p:nvSpPr>
        <p:spPr bwMode="auto">
          <a:xfrm>
            <a:off x="679508" y="1100677"/>
            <a:ext cx="8312101" cy="1384995"/>
          </a:xfrm>
          <a:prstGeom prst="rect">
            <a:avLst/>
          </a:prstGeom>
          <a:noFill/>
          <a:ln w="9525">
            <a:noFill/>
            <a:miter lim="800000"/>
            <a:headEnd/>
            <a:tailEnd/>
          </a:ln>
        </p:spPr>
        <p:txBody>
          <a:bodyPr wrap="square">
            <a:prstTxWarp prst="textNoShape">
              <a:avLst/>
            </a:prstTxWarp>
            <a:spAutoFit/>
          </a:bodyPr>
          <a:lstStyle/>
          <a:p>
            <a:r>
              <a:rPr lang="en-US" sz="2800" dirty="0" smtClean="0">
                <a:solidFill>
                  <a:schemeClr val="bg1">
                    <a:lumMod val="85000"/>
                  </a:schemeClr>
                </a:solidFill>
                <a:latin typeface="Trebuchet MS"/>
              </a:rPr>
              <a:t>WIMPS (weakly interacting massive particles, </a:t>
            </a:r>
          </a:p>
          <a:p>
            <a:r>
              <a:rPr lang="en-US" sz="2800" dirty="0" smtClean="0">
                <a:solidFill>
                  <a:schemeClr val="bg1">
                    <a:lumMod val="85000"/>
                  </a:schemeClr>
                </a:solidFill>
                <a:latin typeface="Trebuchet MS"/>
              </a:rPr>
              <a:t>MACHOS (massive astrophysical compact halo objects), … ?</a:t>
            </a:r>
            <a:r>
              <a:rPr lang="en-US" sz="2800" b="0" dirty="0" smtClean="0">
                <a:solidFill>
                  <a:schemeClr val="bg1">
                    <a:lumMod val="85000"/>
                  </a:schemeClr>
                </a:solidFill>
                <a:latin typeface="Trebuchet MS"/>
              </a:rPr>
              <a:t> </a:t>
            </a:r>
            <a:endParaRPr lang="en-US" sz="2800" b="0" dirty="0">
              <a:solidFill>
                <a:schemeClr val="bg1">
                  <a:lumMod val="85000"/>
                </a:schemeClr>
              </a:solidFill>
              <a:latin typeface="Trebuchet MS"/>
            </a:endParaRPr>
          </a:p>
        </p:txBody>
      </p:sp>
      <p:sp>
        <p:nvSpPr>
          <p:cNvPr id="12" name="Rectangle 7"/>
          <p:cNvSpPr txBox="1">
            <a:spLocks noChangeArrowheads="1"/>
          </p:cNvSpPr>
          <p:nvPr/>
        </p:nvSpPr>
        <p:spPr bwMode="auto">
          <a:xfrm>
            <a:off x="854342" y="464077"/>
            <a:ext cx="8224044" cy="476250"/>
          </a:xfrm>
          <a:prstGeom prst="rect">
            <a:avLst/>
          </a:prstGeom>
          <a:gradFill rotWithShape="0">
            <a:gsLst>
              <a:gs pos="0">
                <a:schemeClr val="bg1"/>
              </a:gs>
              <a:gs pos="100000">
                <a:srgbClr val="97C1E1"/>
              </a:gs>
            </a:gsLst>
            <a:lin ang="0" scaled="1"/>
          </a:gradFill>
          <a:ln>
            <a:miter lim="800000"/>
            <a:headEnd/>
            <a:tailEnd/>
          </a:ln>
        </p:spPr>
        <p:txBody>
          <a:bodyPr anchor="ctr">
            <a:prstTxWarp prst="textNoShape">
              <a:avLst/>
            </a:prstTxWarp>
          </a:bodyPr>
          <a:lstStyle/>
          <a:p>
            <a:pPr algn="ctr">
              <a:defRPr/>
            </a:pPr>
            <a:r>
              <a:rPr lang="en-US" sz="2800" kern="0" dirty="0" smtClean="0">
                <a:solidFill>
                  <a:schemeClr val="tx1">
                    <a:lumMod val="85000"/>
                    <a:lumOff val="15000"/>
                  </a:schemeClr>
                </a:solidFill>
                <a:latin typeface="Trebuchet MS"/>
              </a:rPr>
              <a:t>Was </a:t>
            </a:r>
            <a:r>
              <a:rPr lang="en-US" sz="2800" kern="0" dirty="0" err="1" smtClean="0">
                <a:solidFill>
                  <a:schemeClr val="tx1">
                    <a:lumMod val="85000"/>
                    <a:lumOff val="15000"/>
                  </a:schemeClr>
                </a:solidFill>
                <a:latin typeface="Trebuchet MS"/>
              </a:rPr>
              <a:t>ist</a:t>
            </a:r>
            <a:r>
              <a:rPr lang="en-US" sz="2800" kern="0" dirty="0" smtClean="0">
                <a:solidFill>
                  <a:schemeClr val="tx1">
                    <a:lumMod val="85000"/>
                    <a:lumOff val="15000"/>
                  </a:schemeClr>
                </a:solidFill>
                <a:latin typeface="Trebuchet MS"/>
              </a:rPr>
              <a:t> die </a:t>
            </a:r>
            <a:r>
              <a:rPr lang="en-US" sz="2800" kern="0" dirty="0" err="1" smtClean="0">
                <a:solidFill>
                  <a:schemeClr val="tx1">
                    <a:lumMod val="85000"/>
                    <a:lumOff val="15000"/>
                  </a:schemeClr>
                </a:solidFill>
                <a:latin typeface="Trebuchet MS"/>
              </a:rPr>
              <a:t>dunkle</a:t>
            </a:r>
            <a:r>
              <a:rPr lang="en-US" sz="2800" kern="0" dirty="0" smtClean="0">
                <a:solidFill>
                  <a:schemeClr val="tx1">
                    <a:lumMod val="85000"/>
                    <a:lumOff val="15000"/>
                  </a:schemeClr>
                </a:solidFill>
                <a:latin typeface="Trebuchet MS"/>
              </a:rPr>
              <a:t> </a:t>
            </a:r>
            <a:r>
              <a:rPr lang="en-US" sz="2800" kern="0" dirty="0" err="1" smtClean="0">
                <a:solidFill>
                  <a:schemeClr val="tx1">
                    <a:lumMod val="85000"/>
                    <a:lumOff val="15000"/>
                  </a:schemeClr>
                </a:solidFill>
                <a:latin typeface="Trebuchet MS"/>
              </a:rPr>
              <a:t>Materie</a:t>
            </a:r>
            <a:r>
              <a:rPr lang="en-US" sz="2800" kern="0" dirty="0" smtClean="0">
                <a:solidFill>
                  <a:schemeClr val="tx1">
                    <a:lumMod val="85000"/>
                    <a:lumOff val="15000"/>
                  </a:schemeClr>
                </a:solidFill>
                <a:latin typeface="Trebuchet MS"/>
              </a:rPr>
              <a:t> ?</a:t>
            </a:r>
            <a:endParaRPr lang="en-US" sz="2800" b="1" kern="0" dirty="0">
              <a:solidFill>
                <a:schemeClr val="tx1">
                  <a:lumMod val="85000"/>
                  <a:lumOff val="15000"/>
                </a:schemeClr>
              </a:solidFill>
              <a:latin typeface="Trebuchet MS"/>
            </a:endParaRPr>
          </a:p>
        </p:txBody>
      </p:sp>
      <p:sp>
        <p:nvSpPr>
          <p:cNvPr id="10" name="Rectangle 6"/>
          <p:cNvSpPr>
            <a:spLocks noChangeArrowheads="1"/>
          </p:cNvSpPr>
          <p:nvPr/>
        </p:nvSpPr>
        <p:spPr bwMode="auto">
          <a:xfrm>
            <a:off x="463566" y="5783800"/>
            <a:ext cx="8675296" cy="523220"/>
          </a:xfrm>
          <a:prstGeom prst="rect">
            <a:avLst/>
          </a:prstGeom>
          <a:noFill/>
          <a:ln w="9525">
            <a:noFill/>
            <a:miter lim="800000"/>
            <a:headEnd/>
            <a:tailEnd/>
          </a:ln>
        </p:spPr>
        <p:txBody>
          <a:bodyPr wrap="none">
            <a:prstTxWarp prst="textNoShape">
              <a:avLst/>
            </a:prstTxWarp>
            <a:spAutoFit/>
          </a:bodyPr>
          <a:lstStyle/>
          <a:p>
            <a:r>
              <a:rPr lang="en-US" sz="2800" dirty="0" smtClean="0">
                <a:solidFill>
                  <a:srgbClr val="EFA03A"/>
                </a:solidFill>
                <a:latin typeface="Trebuchet MS"/>
              </a:rPr>
              <a:t>… </a:t>
            </a:r>
            <a:r>
              <a:rPr lang="en-US" sz="2800" dirty="0" err="1" smtClean="0">
                <a:solidFill>
                  <a:srgbClr val="EFA03A"/>
                </a:solidFill>
                <a:latin typeface="Trebuchet MS"/>
              </a:rPr>
              <a:t>Verbindung</a:t>
            </a:r>
            <a:r>
              <a:rPr lang="en-US" sz="2800" dirty="0" smtClean="0">
                <a:solidFill>
                  <a:srgbClr val="EFA03A"/>
                </a:solidFill>
                <a:latin typeface="Trebuchet MS"/>
              </a:rPr>
              <a:t> von </a:t>
            </a:r>
            <a:r>
              <a:rPr lang="en-US" sz="2800" dirty="0" err="1">
                <a:solidFill>
                  <a:srgbClr val="EFA03A"/>
                </a:solidFill>
                <a:latin typeface="Trebuchet MS"/>
              </a:rPr>
              <a:t>Astrophysik</a:t>
            </a:r>
            <a:r>
              <a:rPr lang="en-US" sz="2800" dirty="0">
                <a:solidFill>
                  <a:srgbClr val="EFA03A"/>
                </a:solidFill>
                <a:latin typeface="Trebuchet MS"/>
              </a:rPr>
              <a:t> und </a:t>
            </a:r>
            <a:r>
              <a:rPr lang="en-US" sz="2800" dirty="0" err="1">
                <a:solidFill>
                  <a:srgbClr val="EFA03A"/>
                </a:solidFill>
                <a:latin typeface="Trebuchet MS"/>
              </a:rPr>
              <a:t>Teilchenphysik</a:t>
            </a:r>
            <a:r>
              <a:rPr lang="en-US" sz="2800" dirty="0">
                <a:solidFill>
                  <a:srgbClr val="EFA03A"/>
                </a:solidFill>
                <a:latin typeface="Trebuchet MS"/>
              </a:rPr>
              <a:t>!</a:t>
            </a:r>
          </a:p>
        </p:txBody>
      </p:sp>
      <p:sp>
        <p:nvSpPr>
          <p:cNvPr id="13" name="Rectangle 9"/>
          <p:cNvSpPr>
            <a:spLocks noChangeArrowheads="1"/>
          </p:cNvSpPr>
          <p:nvPr/>
        </p:nvSpPr>
        <p:spPr bwMode="auto">
          <a:xfrm>
            <a:off x="679456" y="2690816"/>
            <a:ext cx="8125883" cy="3785652"/>
          </a:xfrm>
          <a:prstGeom prst="rect">
            <a:avLst/>
          </a:prstGeom>
          <a:noFill/>
          <a:ln w="9525">
            <a:noFill/>
            <a:miter lim="800000"/>
            <a:headEnd/>
            <a:tailEnd/>
          </a:ln>
        </p:spPr>
        <p:txBody>
          <a:bodyPr wrap="square">
            <a:prstTxWarp prst="textNoShape">
              <a:avLst/>
            </a:prstTxWarp>
            <a:spAutoFit/>
          </a:bodyPr>
          <a:lstStyle/>
          <a:p>
            <a:r>
              <a:rPr lang="en-GB" sz="2400" dirty="0" err="1" smtClean="0">
                <a:solidFill>
                  <a:schemeClr val="bg1"/>
                </a:solidFill>
                <a:latin typeface="Trebuchet MS"/>
              </a:rPr>
              <a:t>Supersymmetrie</a:t>
            </a:r>
            <a:r>
              <a:rPr lang="en-GB" sz="2400" dirty="0" smtClean="0">
                <a:solidFill>
                  <a:schemeClr val="bg1"/>
                </a:solidFill>
                <a:latin typeface="Trebuchet MS"/>
              </a:rPr>
              <a:t> </a:t>
            </a:r>
            <a:r>
              <a:rPr lang="en-GB" sz="2400" dirty="0" err="1" smtClean="0">
                <a:solidFill>
                  <a:schemeClr val="bg1"/>
                </a:solidFill>
                <a:latin typeface="Trebuchet MS"/>
              </a:rPr>
              <a:t>sagt</a:t>
            </a:r>
            <a:r>
              <a:rPr lang="en-GB" sz="2400" dirty="0" smtClean="0">
                <a:solidFill>
                  <a:schemeClr val="bg1"/>
                </a:solidFill>
                <a:latin typeface="Trebuchet MS"/>
              </a:rPr>
              <a:t> </a:t>
            </a:r>
            <a:r>
              <a:rPr lang="en-GB" sz="2400" dirty="0" err="1" smtClean="0">
                <a:solidFill>
                  <a:schemeClr val="bg1"/>
                </a:solidFill>
                <a:latin typeface="Trebuchet MS"/>
              </a:rPr>
              <a:t>ein</a:t>
            </a:r>
            <a:r>
              <a:rPr lang="en-GB" sz="2400" dirty="0" smtClean="0">
                <a:solidFill>
                  <a:schemeClr val="bg1"/>
                </a:solidFill>
                <a:latin typeface="Trebuchet MS"/>
              </a:rPr>
              <a:t> </a:t>
            </a:r>
            <a:r>
              <a:rPr lang="en-GB" sz="2400" dirty="0" err="1" smtClean="0">
                <a:solidFill>
                  <a:schemeClr val="bg1"/>
                </a:solidFill>
                <a:latin typeface="Trebuchet MS"/>
              </a:rPr>
              <a:t>Teilchen</a:t>
            </a:r>
            <a:r>
              <a:rPr lang="en-GB" sz="2400" dirty="0" smtClean="0">
                <a:solidFill>
                  <a:schemeClr val="bg1"/>
                </a:solidFill>
                <a:latin typeface="Trebuchet MS"/>
              </a:rPr>
              <a:t> </a:t>
            </a:r>
            <a:r>
              <a:rPr lang="en-GB" sz="2400" dirty="0" err="1" smtClean="0">
                <a:solidFill>
                  <a:schemeClr val="bg1"/>
                </a:solidFill>
                <a:latin typeface="Trebuchet MS"/>
              </a:rPr>
              <a:t>voraus</a:t>
            </a:r>
            <a:r>
              <a:rPr lang="en-GB" sz="2400" dirty="0" smtClean="0">
                <a:solidFill>
                  <a:schemeClr val="bg1"/>
                </a:solidFill>
                <a:latin typeface="Trebuchet MS"/>
              </a:rPr>
              <a:t>, das </a:t>
            </a:r>
          </a:p>
          <a:p>
            <a:r>
              <a:rPr lang="en-GB" sz="2400" dirty="0" err="1" smtClean="0">
                <a:solidFill>
                  <a:schemeClr val="bg1"/>
                </a:solidFill>
                <a:latin typeface="Trebuchet MS"/>
              </a:rPr>
              <a:t>ein</a:t>
            </a:r>
            <a:r>
              <a:rPr lang="en-GB" sz="2400" dirty="0" smtClean="0">
                <a:solidFill>
                  <a:schemeClr val="bg1"/>
                </a:solidFill>
                <a:latin typeface="Trebuchet MS"/>
              </a:rPr>
              <a:t> WIMP </a:t>
            </a:r>
            <a:r>
              <a:rPr lang="en-GB" sz="2400" dirty="0" err="1" smtClean="0">
                <a:solidFill>
                  <a:schemeClr val="bg1"/>
                </a:solidFill>
                <a:latin typeface="Trebuchet MS"/>
              </a:rPr>
              <a:t>sein</a:t>
            </a:r>
            <a:r>
              <a:rPr lang="en-GB" sz="2400" dirty="0" smtClean="0">
                <a:solidFill>
                  <a:schemeClr val="bg1"/>
                </a:solidFill>
                <a:latin typeface="Trebuchet MS"/>
              </a:rPr>
              <a:t> </a:t>
            </a:r>
            <a:r>
              <a:rPr lang="en-GB" sz="2400" dirty="0" err="1" smtClean="0">
                <a:solidFill>
                  <a:schemeClr val="bg1"/>
                </a:solidFill>
                <a:latin typeface="Trebuchet MS"/>
              </a:rPr>
              <a:t>könnte</a:t>
            </a:r>
            <a:r>
              <a:rPr lang="en-GB" sz="2400" dirty="0" smtClean="0">
                <a:solidFill>
                  <a:schemeClr val="bg1"/>
                </a:solidFill>
                <a:latin typeface="Trebuchet MS"/>
              </a:rPr>
              <a:t>: das </a:t>
            </a:r>
            <a:r>
              <a:rPr lang="en-GB" sz="2400" dirty="0" err="1" smtClean="0">
                <a:solidFill>
                  <a:schemeClr val="bg1"/>
                </a:solidFill>
                <a:latin typeface="Trebuchet MS"/>
              </a:rPr>
              <a:t>leichteste</a:t>
            </a:r>
            <a:r>
              <a:rPr lang="en-GB" sz="2400" dirty="0" smtClean="0">
                <a:solidFill>
                  <a:srgbClr val="000094"/>
                </a:solidFill>
                <a:latin typeface="Trebuchet MS"/>
              </a:rPr>
              <a:t> </a:t>
            </a:r>
            <a:r>
              <a:rPr lang="en-GB" sz="2400" dirty="0" err="1" smtClean="0">
                <a:solidFill>
                  <a:srgbClr val="EBD714"/>
                </a:solidFill>
                <a:latin typeface="Trebuchet MS"/>
              </a:rPr>
              <a:t>Neutralino</a:t>
            </a:r>
            <a:endParaRPr lang="en-GB" sz="2400" dirty="0" smtClean="0">
              <a:solidFill>
                <a:srgbClr val="EBD714"/>
              </a:solidFill>
              <a:latin typeface="Trebuchet MS"/>
            </a:endParaRPr>
          </a:p>
          <a:p>
            <a:endParaRPr lang="en-GB" sz="2400" dirty="0" smtClean="0">
              <a:solidFill>
                <a:srgbClr val="000094"/>
              </a:solidFill>
              <a:latin typeface="Trebuchet MS"/>
            </a:endParaRPr>
          </a:p>
          <a:p>
            <a:r>
              <a:rPr lang="en-GB" sz="2400" dirty="0" smtClean="0">
                <a:solidFill>
                  <a:schemeClr val="bg1"/>
                </a:solidFill>
                <a:latin typeface="Trebuchet MS"/>
              </a:rPr>
              <a:t>MACHOS </a:t>
            </a:r>
            <a:r>
              <a:rPr lang="en-GB" sz="2400" dirty="0" err="1" smtClean="0">
                <a:solidFill>
                  <a:schemeClr val="bg1"/>
                </a:solidFill>
                <a:latin typeface="Trebuchet MS"/>
              </a:rPr>
              <a:t>sind</a:t>
            </a:r>
            <a:r>
              <a:rPr lang="en-GB" sz="2400" dirty="0" smtClean="0">
                <a:solidFill>
                  <a:schemeClr val="bg1"/>
                </a:solidFill>
                <a:latin typeface="Trebuchet MS"/>
              </a:rPr>
              <a:t> </a:t>
            </a:r>
            <a:r>
              <a:rPr lang="en-GB" sz="2400" dirty="0" err="1" smtClean="0">
                <a:solidFill>
                  <a:schemeClr val="bg1"/>
                </a:solidFill>
                <a:latin typeface="Trebuchet MS"/>
              </a:rPr>
              <a:t>astronomische</a:t>
            </a:r>
            <a:r>
              <a:rPr lang="en-GB" sz="2400" dirty="0" smtClean="0">
                <a:solidFill>
                  <a:schemeClr val="bg1"/>
                </a:solidFill>
                <a:latin typeface="Trebuchet MS"/>
              </a:rPr>
              <a:t> </a:t>
            </a:r>
            <a:r>
              <a:rPr lang="en-GB" sz="2400" dirty="0" err="1" smtClean="0">
                <a:solidFill>
                  <a:schemeClr val="bg1"/>
                </a:solidFill>
                <a:latin typeface="Trebuchet MS"/>
              </a:rPr>
              <a:t>Objekte</a:t>
            </a:r>
            <a:r>
              <a:rPr lang="en-GB" sz="2400" dirty="0" smtClean="0">
                <a:solidFill>
                  <a:schemeClr val="bg1"/>
                </a:solidFill>
                <a:latin typeface="Trebuchet MS"/>
              </a:rPr>
              <a:t> </a:t>
            </a:r>
            <a:r>
              <a:rPr lang="en-GB" sz="2400" dirty="0" err="1" smtClean="0">
                <a:solidFill>
                  <a:schemeClr val="bg1"/>
                </a:solidFill>
                <a:latin typeface="Trebuchet MS"/>
              </a:rPr>
              <a:t>aus</a:t>
            </a:r>
            <a:r>
              <a:rPr lang="en-GB" sz="2400" dirty="0" smtClean="0">
                <a:solidFill>
                  <a:schemeClr val="bg1"/>
                </a:solidFill>
                <a:latin typeface="Trebuchet MS"/>
              </a:rPr>
              <a:t> </a:t>
            </a:r>
            <a:r>
              <a:rPr lang="en-GB" sz="2400" dirty="0" err="1" smtClean="0">
                <a:solidFill>
                  <a:schemeClr val="bg1"/>
                </a:solidFill>
                <a:latin typeface="Trebuchet MS"/>
              </a:rPr>
              <a:t>normaler</a:t>
            </a:r>
            <a:r>
              <a:rPr lang="en-GB" sz="2400" dirty="0" smtClean="0">
                <a:solidFill>
                  <a:schemeClr val="bg1"/>
                </a:solidFill>
                <a:latin typeface="Trebuchet MS"/>
              </a:rPr>
              <a:t> (</a:t>
            </a:r>
            <a:r>
              <a:rPr lang="en-GB" sz="2400" dirty="0" err="1" smtClean="0">
                <a:solidFill>
                  <a:schemeClr val="bg1"/>
                </a:solidFill>
                <a:latin typeface="Trebuchet MS"/>
              </a:rPr>
              <a:t>baryonischer</a:t>
            </a:r>
            <a:r>
              <a:rPr lang="en-GB" sz="2400" dirty="0" smtClean="0">
                <a:solidFill>
                  <a:schemeClr val="bg1"/>
                </a:solidFill>
                <a:latin typeface="Trebuchet MS"/>
              </a:rPr>
              <a:t>) </a:t>
            </a:r>
            <a:r>
              <a:rPr lang="en-GB" sz="2400" dirty="0" err="1" smtClean="0">
                <a:solidFill>
                  <a:schemeClr val="bg1"/>
                </a:solidFill>
                <a:latin typeface="Trebuchet MS"/>
              </a:rPr>
              <a:t>Materie</a:t>
            </a:r>
            <a:r>
              <a:rPr lang="en-GB" sz="2400" dirty="0" smtClean="0">
                <a:solidFill>
                  <a:schemeClr val="bg1"/>
                </a:solidFill>
                <a:latin typeface="Trebuchet MS"/>
              </a:rPr>
              <a:t> </a:t>
            </a:r>
            <a:r>
              <a:rPr lang="en-GB" sz="2400" dirty="0" err="1" smtClean="0">
                <a:solidFill>
                  <a:schemeClr val="bg1"/>
                </a:solidFill>
                <a:latin typeface="Trebuchet MS"/>
              </a:rPr>
              <a:t>wie</a:t>
            </a:r>
            <a:r>
              <a:rPr lang="en-GB" sz="2400" dirty="0" smtClean="0">
                <a:solidFill>
                  <a:schemeClr val="bg1"/>
                </a:solidFill>
                <a:latin typeface="Trebuchet MS"/>
              </a:rPr>
              <a:t>:</a:t>
            </a:r>
          </a:p>
          <a:p>
            <a:r>
              <a:rPr lang="en-GB" sz="2400" dirty="0" err="1" smtClean="0">
                <a:solidFill>
                  <a:srgbClr val="EBD714"/>
                </a:solidFill>
                <a:latin typeface="Trebuchet MS"/>
              </a:rPr>
              <a:t>Braune</a:t>
            </a:r>
            <a:r>
              <a:rPr lang="en-GB" sz="2400" dirty="0" smtClean="0">
                <a:solidFill>
                  <a:srgbClr val="EBD714"/>
                </a:solidFill>
                <a:latin typeface="Trebuchet MS"/>
              </a:rPr>
              <a:t> und </a:t>
            </a:r>
            <a:r>
              <a:rPr lang="en-GB" sz="2400" dirty="0" err="1" smtClean="0">
                <a:solidFill>
                  <a:srgbClr val="EBD714"/>
                </a:solidFill>
                <a:latin typeface="Trebuchet MS"/>
              </a:rPr>
              <a:t>weiße</a:t>
            </a:r>
            <a:r>
              <a:rPr lang="en-GB" sz="2400" dirty="0" smtClean="0">
                <a:solidFill>
                  <a:srgbClr val="EBD714"/>
                </a:solidFill>
                <a:latin typeface="Trebuchet MS"/>
              </a:rPr>
              <a:t> </a:t>
            </a:r>
            <a:r>
              <a:rPr lang="en-GB" sz="2400" dirty="0" err="1" smtClean="0">
                <a:solidFill>
                  <a:srgbClr val="EBD714"/>
                </a:solidFill>
                <a:latin typeface="Trebuchet MS"/>
              </a:rPr>
              <a:t>Zwerge</a:t>
            </a:r>
            <a:r>
              <a:rPr lang="en-GB" sz="2400" dirty="0" smtClean="0">
                <a:solidFill>
                  <a:srgbClr val="000090"/>
                </a:solidFill>
                <a:latin typeface="Trebuchet MS"/>
              </a:rPr>
              <a:t> </a:t>
            </a:r>
            <a:r>
              <a:rPr lang="en-GB" sz="2400" dirty="0" smtClean="0">
                <a:solidFill>
                  <a:schemeClr val="bg1"/>
                </a:solidFill>
                <a:latin typeface="Trebuchet MS"/>
              </a:rPr>
              <a:t>(</a:t>
            </a:r>
            <a:r>
              <a:rPr lang="en-GB" sz="2400" dirty="0" err="1" smtClean="0">
                <a:solidFill>
                  <a:schemeClr val="bg1"/>
                </a:solidFill>
                <a:latin typeface="Trebuchet MS"/>
              </a:rPr>
              <a:t>z.B</a:t>
            </a:r>
            <a:r>
              <a:rPr lang="en-GB" sz="2400" dirty="0" smtClean="0">
                <a:solidFill>
                  <a:schemeClr val="bg1"/>
                </a:solidFill>
                <a:latin typeface="Trebuchet MS"/>
              </a:rPr>
              <a:t>. Supernovae </a:t>
            </a:r>
            <a:r>
              <a:rPr lang="en-GB" sz="2400" dirty="0" err="1" smtClean="0">
                <a:solidFill>
                  <a:schemeClr val="bg1"/>
                </a:solidFill>
                <a:latin typeface="Trebuchet MS"/>
              </a:rPr>
              <a:t>Ia</a:t>
            </a:r>
            <a:r>
              <a:rPr lang="en-GB" sz="2400" dirty="0" smtClean="0">
                <a:solidFill>
                  <a:schemeClr val="bg1"/>
                </a:solidFill>
                <a:latin typeface="Trebuchet MS"/>
              </a:rPr>
              <a:t>)</a:t>
            </a:r>
          </a:p>
          <a:p>
            <a:r>
              <a:rPr lang="en-GB" sz="2400" dirty="0" err="1" smtClean="0">
                <a:solidFill>
                  <a:srgbClr val="EBD714"/>
                </a:solidFill>
                <a:latin typeface="Trebuchet MS"/>
              </a:rPr>
              <a:t>Neutronensterne</a:t>
            </a:r>
            <a:r>
              <a:rPr lang="en-GB" sz="2400" dirty="0" smtClean="0">
                <a:solidFill>
                  <a:schemeClr val="accent5">
                    <a:lumMod val="50000"/>
                  </a:schemeClr>
                </a:solidFill>
                <a:latin typeface="Trebuchet MS"/>
              </a:rPr>
              <a:t> </a:t>
            </a:r>
            <a:r>
              <a:rPr lang="en-GB" sz="2400" dirty="0" smtClean="0">
                <a:solidFill>
                  <a:schemeClr val="bg1"/>
                </a:solidFill>
                <a:latin typeface="Trebuchet MS"/>
              </a:rPr>
              <a:t>(</a:t>
            </a:r>
            <a:r>
              <a:rPr lang="en-GB" sz="2400" dirty="0" err="1" smtClean="0">
                <a:solidFill>
                  <a:schemeClr val="bg1"/>
                </a:solidFill>
                <a:latin typeface="Trebuchet MS"/>
              </a:rPr>
              <a:t>Kollaps</a:t>
            </a:r>
            <a:r>
              <a:rPr lang="en-GB" sz="2400" dirty="0" smtClean="0">
                <a:solidFill>
                  <a:schemeClr val="bg1"/>
                </a:solidFill>
                <a:latin typeface="Trebuchet MS"/>
              </a:rPr>
              <a:t> </a:t>
            </a:r>
            <a:r>
              <a:rPr lang="en-GB" sz="2400" dirty="0" err="1" smtClean="0">
                <a:solidFill>
                  <a:schemeClr val="bg1"/>
                </a:solidFill>
                <a:latin typeface="Trebuchet MS"/>
              </a:rPr>
              <a:t>nach</a:t>
            </a:r>
            <a:r>
              <a:rPr lang="en-GB" sz="2400" dirty="0" smtClean="0">
                <a:solidFill>
                  <a:schemeClr val="bg1"/>
                </a:solidFill>
                <a:latin typeface="Trebuchet MS"/>
              </a:rPr>
              <a:t> Supernova-Explosion)</a:t>
            </a:r>
          </a:p>
          <a:p>
            <a:r>
              <a:rPr lang="en-GB" sz="2400" dirty="0" err="1" smtClean="0">
                <a:solidFill>
                  <a:srgbClr val="EBD714"/>
                </a:solidFill>
                <a:latin typeface="Trebuchet MS"/>
              </a:rPr>
              <a:t>Schwarze</a:t>
            </a:r>
            <a:r>
              <a:rPr lang="en-GB" sz="2400" dirty="0" smtClean="0">
                <a:solidFill>
                  <a:srgbClr val="EBD714"/>
                </a:solidFill>
                <a:latin typeface="Trebuchet MS"/>
              </a:rPr>
              <a:t> </a:t>
            </a:r>
            <a:r>
              <a:rPr lang="en-GB" sz="2400" dirty="0" err="1" smtClean="0">
                <a:solidFill>
                  <a:srgbClr val="EBD714"/>
                </a:solidFill>
                <a:latin typeface="Trebuchet MS"/>
              </a:rPr>
              <a:t>Löcher</a:t>
            </a:r>
            <a:endParaRPr lang="en-GB" sz="2400" dirty="0" smtClean="0">
              <a:solidFill>
                <a:srgbClr val="EBD714"/>
              </a:solidFill>
              <a:latin typeface="Trebuchet MS"/>
            </a:endParaRPr>
          </a:p>
          <a:p>
            <a:endParaRPr lang="en-GB" sz="2400" dirty="0" smtClean="0">
              <a:solidFill>
                <a:srgbClr val="000094"/>
              </a:solidFill>
              <a:latin typeface="Trebuchet MS"/>
            </a:endParaRPr>
          </a:p>
          <a:p>
            <a:endParaRPr lang="en-GB" sz="2400" dirty="0" smtClean="0">
              <a:solidFill>
                <a:srgbClr val="000094"/>
              </a:solidFill>
              <a:latin typeface="Trebuchet MS"/>
            </a:endParaRPr>
          </a:p>
        </p:txBody>
      </p:sp>
      <p:pic>
        <p:nvPicPr>
          <p:cNvPr id="24" name="Picture 23" descr="SUSYSchattenteilchen.jpg"/>
          <p:cNvPicPr>
            <a:picLocks noChangeAspect="1"/>
          </p:cNvPicPr>
          <p:nvPr/>
        </p:nvPicPr>
        <p:blipFill>
          <a:blip r:embed="rId4"/>
          <a:stretch>
            <a:fillRect/>
          </a:stretch>
        </p:blipFill>
        <p:spPr>
          <a:xfrm>
            <a:off x="7782991" y="2284762"/>
            <a:ext cx="1344083" cy="138342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7"/>
          <p:cNvSpPr txBox="1">
            <a:spLocks noChangeArrowheads="1"/>
          </p:cNvSpPr>
          <p:nvPr/>
        </p:nvSpPr>
        <p:spPr bwMode="auto">
          <a:xfrm>
            <a:off x="939007" y="464077"/>
            <a:ext cx="8224044" cy="476250"/>
          </a:xfrm>
          <a:prstGeom prst="rect">
            <a:avLst/>
          </a:prstGeom>
          <a:gradFill rotWithShape="0">
            <a:gsLst>
              <a:gs pos="0">
                <a:schemeClr val="bg1"/>
              </a:gs>
              <a:gs pos="100000">
                <a:srgbClr val="97C1E1"/>
              </a:gs>
            </a:gsLst>
            <a:lin ang="0" scaled="1"/>
          </a:gradFill>
          <a:ln>
            <a:miter lim="800000"/>
            <a:headEnd/>
            <a:tailEnd/>
          </a:ln>
        </p:spPr>
        <p:txBody>
          <a:bodyPr anchor="ctr">
            <a:prstTxWarp prst="textNoShape">
              <a:avLst/>
            </a:prstTxWarp>
          </a:bodyPr>
          <a:lstStyle/>
          <a:p>
            <a:pPr algn="ctr">
              <a:defRPr/>
            </a:pPr>
            <a:r>
              <a:rPr lang="en-US" sz="2800" kern="0" dirty="0" err="1" smtClean="0">
                <a:solidFill>
                  <a:srgbClr val="000090"/>
                </a:solidFill>
                <a:latin typeface="Trebuchet MS"/>
              </a:rPr>
              <a:t>Suche</a:t>
            </a:r>
            <a:r>
              <a:rPr lang="en-US" sz="2800" kern="0" dirty="0" smtClean="0">
                <a:solidFill>
                  <a:srgbClr val="000090"/>
                </a:solidFill>
                <a:latin typeface="Trebuchet MS"/>
              </a:rPr>
              <a:t> </a:t>
            </a:r>
            <a:r>
              <a:rPr lang="en-US" sz="2800" kern="0" dirty="0" err="1" smtClean="0">
                <a:solidFill>
                  <a:srgbClr val="000090"/>
                </a:solidFill>
                <a:latin typeface="Trebuchet MS"/>
              </a:rPr>
              <a:t>nach</a:t>
            </a:r>
            <a:r>
              <a:rPr lang="en-US" sz="2800" kern="0" dirty="0" smtClean="0">
                <a:solidFill>
                  <a:srgbClr val="000090"/>
                </a:solidFill>
                <a:latin typeface="Trebuchet MS"/>
              </a:rPr>
              <a:t> WIMPS</a:t>
            </a:r>
            <a:endParaRPr lang="en-US" sz="2800" b="1" kern="0" dirty="0">
              <a:solidFill>
                <a:srgbClr val="000090"/>
              </a:solidFill>
              <a:latin typeface="Trebuchet MS"/>
            </a:endParaRPr>
          </a:p>
        </p:txBody>
      </p:sp>
      <p:sp>
        <p:nvSpPr>
          <p:cNvPr id="13" name="Rectangle 9"/>
          <p:cNvSpPr>
            <a:spLocks noChangeArrowheads="1"/>
          </p:cNvSpPr>
          <p:nvPr/>
        </p:nvSpPr>
        <p:spPr bwMode="auto">
          <a:xfrm>
            <a:off x="984250" y="997482"/>
            <a:ext cx="8125883" cy="5324535"/>
          </a:xfrm>
          <a:prstGeom prst="rect">
            <a:avLst/>
          </a:prstGeom>
          <a:noFill/>
          <a:ln w="9525">
            <a:noFill/>
            <a:miter lim="800000"/>
            <a:headEnd/>
            <a:tailEnd/>
          </a:ln>
        </p:spPr>
        <p:txBody>
          <a:bodyPr wrap="square">
            <a:prstTxWarp prst="textNoShape">
              <a:avLst/>
            </a:prstTxWarp>
            <a:spAutoFit/>
          </a:bodyPr>
          <a:lstStyle/>
          <a:p>
            <a:r>
              <a:rPr lang="en-GB" sz="2400" dirty="0" err="1" smtClean="0">
                <a:solidFill>
                  <a:srgbClr val="000094"/>
                </a:solidFill>
                <a:latin typeface="Trebuchet MS"/>
              </a:rPr>
              <a:t>Suche</a:t>
            </a:r>
            <a:r>
              <a:rPr lang="en-GB" sz="2400" dirty="0" smtClean="0">
                <a:solidFill>
                  <a:srgbClr val="000094"/>
                </a:solidFill>
                <a:latin typeface="Trebuchet MS"/>
              </a:rPr>
              <a:t> </a:t>
            </a:r>
            <a:r>
              <a:rPr lang="en-GB" sz="2400" dirty="0" err="1">
                <a:solidFill>
                  <a:srgbClr val="000094"/>
                </a:solidFill>
                <a:latin typeface="Trebuchet MS"/>
              </a:rPr>
              <a:t>nach</a:t>
            </a:r>
            <a:r>
              <a:rPr lang="en-GB" sz="2400" dirty="0">
                <a:solidFill>
                  <a:srgbClr val="000094"/>
                </a:solidFill>
                <a:latin typeface="Trebuchet MS"/>
              </a:rPr>
              <a:t> </a:t>
            </a:r>
            <a:r>
              <a:rPr lang="en-GB" sz="2400" dirty="0" err="1">
                <a:solidFill>
                  <a:srgbClr val="000094"/>
                </a:solidFill>
                <a:latin typeface="Trebuchet MS"/>
              </a:rPr>
              <a:t>Neutralinos</a:t>
            </a:r>
            <a:r>
              <a:rPr lang="en-GB" sz="2400" dirty="0" smtClean="0">
                <a:solidFill>
                  <a:srgbClr val="000094"/>
                </a:solidFill>
                <a:latin typeface="Trebuchet MS"/>
              </a:rPr>
              <a:t> (ATLAS, CMS am LHC) </a:t>
            </a:r>
          </a:p>
          <a:p>
            <a:endParaRPr lang="en-GB" sz="2400" dirty="0" smtClean="0">
              <a:solidFill>
                <a:srgbClr val="000094"/>
              </a:solidFill>
              <a:latin typeface="Trebuchet MS"/>
            </a:endParaRPr>
          </a:p>
          <a:p>
            <a:r>
              <a:rPr lang="en-GB" sz="2400" dirty="0" err="1" smtClean="0">
                <a:solidFill>
                  <a:srgbClr val="000094"/>
                </a:solidFill>
                <a:latin typeface="Trebuchet MS"/>
              </a:rPr>
              <a:t>Streuung</a:t>
            </a:r>
            <a:r>
              <a:rPr lang="en-GB" sz="2400" dirty="0" smtClean="0">
                <a:solidFill>
                  <a:srgbClr val="000094"/>
                </a:solidFill>
                <a:latin typeface="Trebuchet MS"/>
              </a:rPr>
              <a:t> von WIMPS an </a:t>
            </a:r>
            <a:r>
              <a:rPr lang="en-GB" sz="2400" dirty="0" err="1" smtClean="0">
                <a:solidFill>
                  <a:srgbClr val="000094"/>
                </a:solidFill>
                <a:latin typeface="Trebuchet MS"/>
              </a:rPr>
              <a:t>Atomkernen</a:t>
            </a:r>
            <a:r>
              <a:rPr lang="en-GB" sz="2400" dirty="0" smtClean="0">
                <a:solidFill>
                  <a:srgbClr val="000094"/>
                </a:solidFill>
                <a:latin typeface="Trebuchet MS"/>
              </a:rPr>
              <a:t> (</a:t>
            </a:r>
            <a:r>
              <a:rPr lang="en-GB" sz="2400" dirty="0" err="1" smtClean="0">
                <a:solidFill>
                  <a:srgbClr val="000094"/>
                </a:solidFill>
                <a:latin typeface="Trebuchet MS"/>
              </a:rPr>
              <a:t>Experimente</a:t>
            </a:r>
            <a:r>
              <a:rPr lang="en-GB" sz="2400" dirty="0" smtClean="0">
                <a:solidFill>
                  <a:srgbClr val="000094"/>
                </a:solidFill>
                <a:latin typeface="Trebuchet MS"/>
              </a:rPr>
              <a:t> Edelweiss, CDMS, DAMA, …)</a:t>
            </a:r>
          </a:p>
          <a:p>
            <a:endParaRPr lang="en-GB" sz="2400" dirty="0" smtClean="0">
              <a:solidFill>
                <a:srgbClr val="000094"/>
              </a:solidFill>
              <a:latin typeface="Trebuchet MS"/>
            </a:endParaRPr>
          </a:p>
          <a:p>
            <a:endParaRPr lang="en-GB" sz="2400" dirty="0" smtClean="0">
              <a:solidFill>
                <a:srgbClr val="000094"/>
              </a:solidFill>
              <a:latin typeface="Trebuchet MS"/>
            </a:endParaRPr>
          </a:p>
          <a:p>
            <a:endParaRPr lang="en-GB" sz="2400" dirty="0" smtClean="0">
              <a:solidFill>
                <a:srgbClr val="000094"/>
              </a:solidFill>
              <a:latin typeface="Trebuchet MS"/>
            </a:endParaRPr>
          </a:p>
          <a:p>
            <a:endParaRPr lang="en-GB" sz="2400" dirty="0" smtClean="0">
              <a:solidFill>
                <a:srgbClr val="000094"/>
              </a:solidFill>
              <a:latin typeface="Trebuchet MS"/>
            </a:endParaRPr>
          </a:p>
          <a:p>
            <a:endParaRPr lang="en-GB" sz="2400" dirty="0" smtClean="0">
              <a:solidFill>
                <a:srgbClr val="000094"/>
              </a:solidFill>
              <a:latin typeface="Trebuchet MS"/>
            </a:endParaRPr>
          </a:p>
          <a:p>
            <a:endParaRPr lang="en-GB" sz="2400" dirty="0" smtClean="0">
              <a:solidFill>
                <a:srgbClr val="000094"/>
              </a:solidFill>
              <a:latin typeface="Trebuchet MS"/>
            </a:endParaRPr>
          </a:p>
          <a:p>
            <a:endParaRPr lang="en-GB" sz="2000" dirty="0" smtClean="0">
              <a:solidFill>
                <a:srgbClr val="000094"/>
              </a:solidFill>
              <a:latin typeface="Trebuchet MS"/>
            </a:endParaRPr>
          </a:p>
          <a:p>
            <a:endParaRPr lang="en-GB" sz="2000" dirty="0" smtClean="0">
              <a:solidFill>
                <a:srgbClr val="000094"/>
              </a:solidFill>
              <a:latin typeface="Trebuchet MS"/>
            </a:endParaRPr>
          </a:p>
          <a:p>
            <a:endParaRPr lang="en-GB" sz="2000" dirty="0" smtClean="0">
              <a:solidFill>
                <a:srgbClr val="000094"/>
              </a:solidFill>
              <a:latin typeface="Trebuchet MS"/>
            </a:endParaRPr>
          </a:p>
          <a:p>
            <a:r>
              <a:rPr lang="en-GB" sz="2000" dirty="0" smtClean="0">
                <a:solidFill>
                  <a:srgbClr val="000094"/>
                </a:solidFill>
                <a:latin typeface="Trebuchet MS"/>
              </a:rPr>
              <a:t>Neutrinos </a:t>
            </a:r>
            <a:r>
              <a:rPr lang="en-GB" sz="2000" dirty="0" err="1">
                <a:solidFill>
                  <a:srgbClr val="000094"/>
                </a:solidFill>
                <a:latin typeface="Trebuchet MS"/>
              </a:rPr>
              <a:t>sind</a:t>
            </a:r>
            <a:r>
              <a:rPr lang="en-GB" sz="2000" dirty="0">
                <a:solidFill>
                  <a:srgbClr val="000094"/>
                </a:solidFill>
                <a:latin typeface="Trebuchet MS"/>
              </a:rPr>
              <a:t> </a:t>
            </a:r>
            <a:r>
              <a:rPr lang="en-GB" sz="2000" dirty="0" err="1">
                <a:solidFill>
                  <a:srgbClr val="000094"/>
                </a:solidFill>
                <a:latin typeface="Trebuchet MS"/>
              </a:rPr>
              <a:t>nach</a:t>
            </a:r>
            <a:r>
              <a:rPr lang="en-GB" sz="2000" dirty="0">
                <a:solidFill>
                  <a:srgbClr val="000094"/>
                </a:solidFill>
                <a:latin typeface="Trebuchet MS"/>
              </a:rPr>
              <a:t> </a:t>
            </a:r>
            <a:r>
              <a:rPr lang="en-GB" sz="2000" dirty="0" err="1">
                <a:solidFill>
                  <a:srgbClr val="000094"/>
                </a:solidFill>
                <a:latin typeface="Trebuchet MS"/>
              </a:rPr>
              <a:t>heutigem</a:t>
            </a:r>
            <a:r>
              <a:rPr lang="en-GB" sz="2000" dirty="0">
                <a:solidFill>
                  <a:srgbClr val="000094"/>
                </a:solidFill>
                <a:latin typeface="Trebuchet MS"/>
              </a:rPr>
              <a:t> </a:t>
            </a:r>
            <a:r>
              <a:rPr lang="en-GB" sz="2000" dirty="0" err="1">
                <a:solidFill>
                  <a:srgbClr val="000094"/>
                </a:solidFill>
                <a:latin typeface="Trebuchet MS"/>
              </a:rPr>
              <a:t>Wissen</a:t>
            </a:r>
            <a:r>
              <a:rPr lang="en-GB" sz="2000" dirty="0">
                <a:solidFill>
                  <a:srgbClr val="000094"/>
                </a:solidFill>
                <a:latin typeface="Trebuchet MS"/>
              </a:rPr>
              <a:t> </a:t>
            </a:r>
            <a:r>
              <a:rPr lang="en-GB" sz="2000" dirty="0" err="1">
                <a:solidFill>
                  <a:srgbClr val="000094"/>
                </a:solidFill>
                <a:latin typeface="Trebuchet MS"/>
              </a:rPr>
              <a:t>nicht</a:t>
            </a:r>
            <a:r>
              <a:rPr lang="en-GB" sz="2000" dirty="0">
                <a:solidFill>
                  <a:srgbClr val="000094"/>
                </a:solidFill>
                <a:latin typeface="Trebuchet MS"/>
              </a:rPr>
              <a:t> </a:t>
            </a:r>
            <a:r>
              <a:rPr lang="en-GB" sz="2000" dirty="0" err="1">
                <a:solidFill>
                  <a:srgbClr val="000094"/>
                </a:solidFill>
                <a:latin typeface="Trebuchet MS"/>
              </a:rPr>
              <a:t>Bestandteil</a:t>
            </a:r>
            <a:r>
              <a:rPr lang="en-GB" sz="2000" dirty="0">
                <a:solidFill>
                  <a:srgbClr val="000094"/>
                </a:solidFill>
                <a:latin typeface="Trebuchet MS"/>
              </a:rPr>
              <a:t> </a:t>
            </a:r>
            <a:r>
              <a:rPr lang="en-GB" sz="2000" dirty="0" err="1">
                <a:solidFill>
                  <a:srgbClr val="000094"/>
                </a:solidFill>
                <a:latin typeface="Trebuchet MS"/>
              </a:rPr>
              <a:t>der</a:t>
            </a:r>
            <a:r>
              <a:rPr lang="en-GB" sz="2000" dirty="0">
                <a:solidFill>
                  <a:srgbClr val="000094"/>
                </a:solidFill>
                <a:latin typeface="Trebuchet MS"/>
              </a:rPr>
              <a:t> </a:t>
            </a:r>
            <a:r>
              <a:rPr lang="en-GB" sz="2000" dirty="0" err="1">
                <a:solidFill>
                  <a:srgbClr val="000094"/>
                </a:solidFill>
                <a:latin typeface="Trebuchet MS"/>
              </a:rPr>
              <a:t>dunklen</a:t>
            </a:r>
            <a:r>
              <a:rPr lang="en-GB" sz="2000" dirty="0">
                <a:solidFill>
                  <a:srgbClr val="000094"/>
                </a:solidFill>
                <a:latin typeface="Trebuchet MS"/>
              </a:rPr>
              <a:t> </a:t>
            </a:r>
            <a:r>
              <a:rPr lang="en-GB" sz="2000" dirty="0" err="1">
                <a:solidFill>
                  <a:srgbClr val="000094"/>
                </a:solidFill>
                <a:latin typeface="Trebuchet MS"/>
              </a:rPr>
              <a:t>Materie</a:t>
            </a:r>
            <a:r>
              <a:rPr lang="en-GB" sz="2000" dirty="0">
                <a:solidFill>
                  <a:srgbClr val="000094"/>
                </a:solidFill>
                <a:latin typeface="Trebuchet MS"/>
              </a:rPr>
              <a:t>, </a:t>
            </a:r>
            <a:r>
              <a:rPr lang="en-GB" sz="2000" dirty="0" err="1">
                <a:solidFill>
                  <a:srgbClr val="000094"/>
                </a:solidFill>
                <a:latin typeface="Trebuchet MS"/>
              </a:rPr>
              <a:t>obwohl</a:t>
            </a:r>
            <a:r>
              <a:rPr lang="en-GB" sz="2000" dirty="0">
                <a:solidFill>
                  <a:srgbClr val="000094"/>
                </a:solidFill>
                <a:latin typeface="Trebuchet MS"/>
              </a:rPr>
              <a:t> </a:t>
            </a:r>
            <a:r>
              <a:rPr lang="en-GB" sz="2000" dirty="0" err="1">
                <a:solidFill>
                  <a:srgbClr val="000094"/>
                </a:solidFill>
                <a:latin typeface="Trebuchet MS"/>
              </a:rPr>
              <a:t>sie</a:t>
            </a:r>
            <a:r>
              <a:rPr lang="en-GB" sz="2000" dirty="0" smtClean="0">
                <a:solidFill>
                  <a:srgbClr val="000094"/>
                </a:solidFill>
                <a:latin typeface="Trebuchet MS"/>
              </a:rPr>
              <a:t> </a:t>
            </a:r>
            <a:r>
              <a:rPr lang="en-GB" sz="2000" dirty="0" err="1" smtClean="0">
                <a:solidFill>
                  <a:srgbClr val="000094"/>
                </a:solidFill>
                <a:latin typeface="Trebuchet MS"/>
              </a:rPr>
              <a:t>nicht</a:t>
            </a:r>
            <a:r>
              <a:rPr lang="en-GB" sz="2000" dirty="0" smtClean="0">
                <a:solidFill>
                  <a:srgbClr val="000094"/>
                </a:solidFill>
                <a:latin typeface="Trebuchet MS"/>
              </a:rPr>
              <a:t> </a:t>
            </a:r>
            <a:r>
              <a:rPr lang="en-GB" sz="2000" dirty="0" err="1" smtClean="0">
                <a:solidFill>
                  <a:srgbClr val="000094"/>
                </a:solidFill>
                <a:latin typeface="Trebuchet MS"/>
              </a:rPr>
              <a:t>masselos</a:t>
            </a:r>
            <a:r>
              <a:rPr lang="en-GB" sz="2000" dirty="0" smtClean="0">
                <a:solidFill>
                  <a:srgbClr val="000094"/>
                </a:solidFill>
                <a:latin typeface="Trebuchet MS"/>
              </a:rPr>
              <a:t> </a:t>
            </a:r>
            <a:r>
              <a:rPr lang="en-GB" sz="2000" dirty="0" err="1" smtClean="0">
                <a:solidFill>
                  <a:srgbClr val="000094"/>
                </a:solidFill>
                <a:latin typeface="Trebuchet MS"/>
              </a:rPr>
              <a:t>sind</a:t>
            </a:r>
            <a:r>
              <a:rPr lang="en-GB" sz="2000" dirty="0" smtClean="0">
                <a:solidFill>
                  <a:srgbClr val="000094"/>
                </a:solidFill>
                <a:latin typeface="Trebuchet MS"/>
              </a:rPr>
              <a:t>. </a:t>
            </a:r>
            <a:endParaRPr lang="en-US" sz="2000" dirty="0">
              <a:solidFill>
                <a:srgbClr val="000094"/>
              </a:solidFill>
              <a:latin typeface="Trebuchet MS"/>
            </a:endParaRPr>
          </a:p>
        </p:txBody>
      </p:sp>
      <p:pic>
        <p:nvPicPr>
          <p:cNvPr id="14" name="Picture 13" descr="320px-EDELWEISS_logo.png"/>
          <p:cNvPicPr>
            <a:picLocks noChangeAspect="1"/>
          </p:cNvPicPr>
          <p:nvPr/>
        </p:nvPicPr>
        <p:blipFill>
          <a:blip r:embed="rId3"/>
          <a:stretch>
            <a:fillRect/>
          </a:stretch>
        </p:blipFill>
        <p:spPr>
          <a:xfrm>
            <a:off x="1142787" y="2657388"/>
            <a:ext cx="1651213" cy="670805"/>
          </a:xfrm>
          <a:prstGeom prst="rect">
            <a:avLst/>
          </a:prstGeom>
        </p:spPr>
      </p:pic>
      <p:pic>
        <p:nvPicPr>
          <p:cNvPr id="15" name="Picture 14" descr="Edelweiss-Ge-detectors.gif"/>
          <p:cNvPicPr>
            <a:picLocks noChangeAspect="1"/>
          </p:cNvPicPr>
          <p:nvPr/>
        </p:nvPicPr>
        <p:blipFill>
          <a:blip r:embed="rId4"/>
          <a:stretch>
            <a:fillRect/>
          </a:stretch>
        </p:blipFill>
        <p:spPr>
          <a:xfrm>
            <a:off x="1905002" y="3412066"/>
            <a:ext cx="2844800" cy="2133600"/>
          </a:xfrm>
          <a:prstGeom prst="rect">
            <a:avLst/>
          </a:prstGeom>
        </p:spPr>
      </p:pic>
      <p:sp>
        <p:nvSpPr>
          <p:cNvPr id="16" name="Rectangle 22"/>
          <p:cNvSpPr>
            <a:spLocks noChangeArrowheads="1"/>
          </p:cNvSpPr>
          <p:nvPr/>
        </p:nvSpPr>
        <p:spPr bwMode="auto">
          <a:xfrm>
            <a:off x="2282304" y="5129751"/>
            <a:ext cx="2469321" cy="369332"/>
          </a:xfrm>
          <a:prstGeom prst="rect">
            <a:avLst/>
          </a:prstGeom>
          <a:noFill/>
          <a:ln w="9525">
            <a:noFill/>
            <a:miter lim="800000"/>
            <a:headEnd/>
            <a:tailEnd/>
          </a:ln>
        </p:spPr>
        <p:txBody>
          <a:bodyPr wrap="none">
            <a:prstTxWarp prst="textNoShape">
              <a:avLst/>
            </a:prstTxWarp>
            <a:spAutoFit/>
          </a:bodyPr>
          <a:lstStyle/>
          <a:p>
            <a:r>
              <a:rPr lang="en-GB" sz="1800" dirty="0" smtClean="0">
                <a:solidFill>
                  <a:schemeClr val="bg1"/>
                </a:solidFill>
                <a:latin typeface="Trebuchet MS"/>
              </a:rPr>
              <a:t>Germanium-</a:t>
            </a:r>
            <a:r>
              <a:rPr lang="en-GB" sz="1800" dirty="0" err="1" smtClean="0">
                <a:solidFill>
                  <a:schemeClr val="bg1"/>
                </a:solidFill>
                <a:latin typeface="Trebuchet MS"/>
              </a:rPr>
              <a:t>Detektor</a:t>
            </a:r>
            <a:endParaRPr lang="en-US" sz="1800" dirty="0">
              <a:solidFill>
                <a:srgbClr val="0060BF"/>
              </a:solidFill>
              <a:latin typeface="Trebuchet MS"/>
            </a:endParaRPr>
          </a:p>
        </p:txBody>
      </p:sp>
      <p:pic>
        <p:nvPicPr>
          <p:cNvPr id="10" name="Picture 9" descr="neutralino.jpg"/>
          <p:cNvPicPr>
            <a:picLocks noChangeAspect="1"/>
          </p:cNvPicPr>
          <p:nvPr/>
        </p:nvPicPr>
        <p:blipFill>
          <a:blip r:embed="rId5"/>
          <a:stretch>
            <a:fillRect/>
          </a:stretch>
        </p:blipFill>
        <p:spPr>
          <a:xfrm>
            <a:off x="5401729" y="2238407"/>
            <a:ext cx="3403604" cy="3446962"/>
          </a:xfrm>
          <a:prstGeom prst="rect">
            <a:avLst/>
          </a:prstGeom>
        </p:spPr>
      </p:pic>
      <p:sp>
        <p:nvSpPr>
          <p:cNvPr id="11" name="Rectangle 22"/>
          <p:cNvSpPr>
            <a:spLocks noChangeArrowheads="1"/>
          </p:cNvSpPr>
          <p:nvPr/>
        </p:nvSpPr>
        <p:spPr bwMode="auto">
          <a:xfrm>
            <a:off x="5465770" y="2369618"/>
            <a:ext cx="841997" cy="369332"/>
          </a:xfrm>
          <a:prstGeom prst="rect">
            <a:avLst/>
          </a:prstGeom>
          <a:noFill/>
          <a:ln w="9525">
            <a:noFill/>
            <a:miter lim="800000"/>
            <a:headEnd/>
            <a:tailEnd/>
          </a:ln>
        </p:spPr>
        <p:txBody>
          <a:bodyPr wrap="none">
            <a:prstTxWarp prst="textNoShape">
              <a:avLst/>
            </a:prstTxWarp>
            <a:spAutoFit/>
          </a:bodyPr>
          <a:lstStyle/>
          <a:p>
            <a:r>
              <a:rPr lang="en-GB" sz="1800" dirty="0" smtClean="0">
                <a:solidFill>
                  <a:schemeClr val="bg1"/>
                </a:solidFill>
                <a:latin typeface="Trebuchet MS"/>
              </a:rPr>
              <a:t>ATLAS</a:t>
            </a:r>
            <a:endParaRPr lang="en-US" sz="1800" dirty="0">
              <a:solidFill>
                <a:srgbClr val="0060BF"/>
              </a:solidFill>
              <a:latin typeface="Trebuchet MS"/>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CFFE3"/>
        </a:solidFill>
        <a:effectLst/>
      </p:bgPr>
    </p:bg>
    <p:spTree>
      <p:nvGrpSpPr>
        <p:cNvPr id="1" name=""/>
        <p:cNvGrpSpPr/>
        <p:nvPr/>
      </p:nvGrpSpPr>
      <p:grpSpPr>
        <a:xfrm>
          <a:off x="0" y="0"/>
          <a:ext cx="0" cy="0"/>
          <a:chOff x="0" y="0"/>
          <a:chExt cx="0" cy="0"/>
        </a:xfrm>
      </p:grpSpPr>
      <p:sp>
        <p:nvSpPr>
          <p:cNvPr id="142342" name="Rectangle 2"/>
          <p:cNvSpPr>
            <a:spLocks noChangeArrowheads="1"/>
          </p:cNvSpPr>
          <p:nvPr/>
        </p:nvSpPr>
        <p:spPr bwMode="auto">
          <a:xfrm>
            <a:off x="292100" y="5784855"/>
            <a:ext cx="9436100" cy="769441"/>
          </a:xfrm>
          <a:prstGeom prst="rect">
            <a:avLst/>
          </a:prstGeom>
          <a:solidFill>
            <a:schemeClr val="tx1"/>
          </a:solidFill>
          <a:ln w="9525">
            <a:noFill/>
            <a:miter lim="800000"/>
            <a:headEnd/>
            <a:tailEnd/>
          </a:ln>
        </p:spPr>
        <p:txBody>
          <a:bodyPr>
            <a:prstTxWarp prst="textNoShape">
              <a:avLst/>
            </a:prstTxWarp>
            <a:spAutoFit/>
          </a:bodyPr>
          <a:lstStyle/>
          <a:p>
            <a:r>
              <a:rPr lang="en-GB" sz="2200" dirty="0" err="1">
                <a:solidFill>
                  <a:srgbClr val="FF0000"/>
                </a:solidFill>
                <a:latin typeface="Trebuchet MS"/>
              </a:rPr>
              <a:t>Beobachtungen</a:t>
            </a:r>
            <a:r>
              <a:rPr lang="en-GB" sz="2200" dirty="0">
                <a:solidFill>
                  <a:srgbClr val="FF0000"/>
                </a:solidFill>
                <a:latin typeface="Trebuchet MS"/>
              </a:rPr>
              <a:t> von Supernovae </a:t>
            </a:r>
            <a:r>
              <a:rPr lang="en-GB" sz="2200" dirty="0" err="1">
                <a:solidFill>
                  <a:srgbClr val="FF0000"/>
                </a:solidFill>
                <a:latin typeface="Trebuchet MS"/>
              </a:rPr>
              <a:t>ergaben</a:t>
            </a:r>
            <a:r>
              <a:rPr lang="en-GB" sz="2200" dirty="0">
                <a:solidFill>
                  <a:srgbClr val="FF0000"/>
                </a:solidFill>
                <a:latin typeface="Trebuchet MS"/>
              </a:rPr>
              <a:t>, </a:t>
            </a:r>
            <a:r>
              <a:rPr lang="en-GB" sz="2200" dirty="0" err="1">
                <a:solidFill>
                  <a:srgbClr val="FF0000"/>
                </a:solidFill>
                <a:latin typeface="Trebuchet MS"/>
              </a:rPr>
              <a:t>daß</a:t>
            </a:r>
            <a:r>
              <a:rPr lang="en-GB" sz="2200" dirty="0">
                <a:solidFill>
                  <a:srgbClr val="FF0000"/>
                </a:solidFill>
                <a:latin typeface="Trebuchet MS"/>
              </a:rPr>
              <a:t> </a:t>
            </a:r>
            <a:r>
              <a:rPr lang="en-GB" sz="2200" dirty="0" err="1">
                <a:solidFill>
                  <a:srgbClr val="FF0000"/>
                </a:solidFill>
                <a:latin typeface="Trebuchet MS"/>
              </a:rPr>
              <a:t>eine</a:t>
            </a:r>
            <a:r>
              <a:rPr lang="en-GB" sz="2200" dirty="0">
                <a:solidFill>
                  <a:srgbClr val="FF0000"/>
                </a:solidFill>
                <a:latin typeface="Trebuchet MS"/>
              </a:rPr>
              <a:t> </a:t>
            </a:r>
            <a:r>
              <a:rPr lang="en-GB" sz="2200" dirty="0" err="1">
                <a:solidFill>
                  <a:srgbClr val="FF0000"/>
                </a:solidFill>
                <a:latin typeface="Trebuchet MS"/>
              </a:rPr>
              <a:t>mysteriöse</a:t>
            </a:r>
            <a:r>
              <a:rPr lang="en-GB" sz="2200" dirty="0">
                <a:solidFill>
                  <a:srgbClr val="FF0000"/>
                </a:solidFill>
                <a:latin typeface="Trebuchet MS"/>
              </a:rPr>
              <a:t> Kraft -</a:t>
            </a:r>
            <a:r>
              <a:rPr lang="en-GB" sz="2200" dirty="0" err="1">
                <a:solidFill>
                  <a:schemeClr val="bg2"/>
                </a:solidFill>
                <a:latin typeface="Trebuchet MS"/>
              </a:rPr>
              <a:t>dunkle</a:t>
            </a:r>
            <a:r>
              <a:rPr lang="en-GB" sz="2200" dirty="0">
                <a:solidFill>
                  <a:schemeClr val="bg2"/>
                </a:solidFill>
                <a:latin typeface="Trebuchet MS"/>
              </a:rPr>
              <a:t> </a:t>
            </a:r>
            <a:r>
              <a:rPr lang="en-GB" sz="2200" dirty="0" err="1">
                <a:solidFill>
                  <a:schemeClr val="bg2"/>
                </a:solidFill>
                <a:latin typeface="Trebuchet MS"/>
              </a:rPr>
              <a:t>Energie</a:t>
            </a:r>
            <a:r>
              <a:rPr lang="en-GB" sz="2200" dirty="0">
                <a:solidFill>
                  <a:srgbClr val="FF0000"/>
                </a:solidFill>
                <a:latin typeface="Trebuchet MS"/>
              </a:rPr>
              <a:t> - das </a:t>
            </a:r>
            <a:r>
              <a:rPr lang="en-GB" sz="2200" dirty="0" err="1">
                <a:solidFill>
                  <a:srgbClr val="FF0000"/>
                </a:solidFill>
                <a:latin typeface="Trebuchet MS"/>
              </a:rPr>
              <a:t>Universum</a:t>
            </a:r>
            <a:r>
              <a:rPr lang="en-GB" sz="2200" dirty="0">
                <a:solidFill>
                  <a:srgbClr val="FF0000"/>
                </a:solidFill>
                <a:latin typeface="Trebuchet MS"/>
              </a:rPr>
              <a:t> </a:t>
            </a:r>
            <a:r>
              <a:rPr lang="en-GB" sz="2200" dirty="0" err="1">
                <a:solidFill>
                  <a:srgbClr val="FF0000"/>
                </a:solidFill>
                <a:latin typeface="Trebuchet MS"/>
              </a:rPr>
              <a:t>immer</a:t>
            </a:r>
            <a:r>
              <a:rPr lang="en-GB" sz="2200" dirty="0">
                <a:solidFill>
                  <a:srgbClr val="FF0000"/>
                </a:solidFill>
                <a:latin typeface="Trebuchet MS"/>
              </a:rPr>
              <a:t> </a:t>
            </a:r>
            <a:r>
              <a:rPr lang="en-GB" sz="2200" dirty="0" err="1">
                <a:solidFill>
                  <a:srgbClr val="FF0000"/>
                </a:solidFill>
                <a:latin typeface="Trebuchet MS"/>
              </a:rPr>
              <a:t>schneller</a:t>
            </a:r>
            <a:r>
              <a:rPr lang="en-GB" sz="2200" dirty="0">
                <a:solidFill>
                  <a:srgbClr val="FF0000"/>
                </a:solidFill>
                <a:latin typeface="Trebuchet MS"/>
              </a:rPr>
              <a:t> </a:t>
            </a:r>
            <a:r>
              <a:rPr lang="en-GB" sz="2200" dirty="0" err="1">
                <a:solidFill>
                  <a:srgbClr val="FF0000"/>
                </a:solidFill>
                <a:latin typeface="Trebuchet MS"/>
              </a:rPr>
              <a:t>auseinander</a:t>
            </a:r>
            <a:r>
              <a:rPr lang="en-GB" sz="2200" dirty="0">
                <a:solidFill>
                  <a:srgbClr val="FF0000"/>
                </a:solidFill>
                <a:latin typeface="Trebuchet MS"/>
              </a:rPr>
              <a:t> </a:t>
            </a:r>
            <a:r>
              <a:rPr lang="en-GB" sz="2200" dirty="0" err="1">
                <a:solidFill>
                  <a:srgbClr val="FF0000"/>
                </a:solidFill>
                <a:latin typeface="Trebuchet MS"/>
              </a:rPr>
              <a:t>treibt</a:t>
            </a:r>
            <a:r>
              <a:rPr lang="en-GB" sz="2200" dirty="0">
                <a:solidFill>
                  <a:srgbClr val="FF0000"/>
                </a:solidFill>
                <a:latin typeface="Trebuchet MS"/>
              </a:rPr>
              <a:t>!</a:t>
            </a:r>
            <a:endParaRPr lang="en-US" sz="2200" dirty="0">
              <a:solidFill>
                <a:srgbClr val="FF0000"/>
              </a:solidFill>
              <a:latin typeface="Trebuchet MS"/>
            </a:endParaRPr>
          </a:p>
        </p:txBody>
      </p:sp>
      <p:grpSp>
        <p:nvGrpSpPr>
          <p:cNvPr id="142343" name="Group 4"/>
          <p:cNvGrpSpPr>
            <a:grpSpLocks/>
          </p:cNvGrpSpPr>
          <p:nvPr/>
        </p:nvGrpSpPr>
        <p:grpSpPr bwMode="auto">
          <a:xfrm>
            <a:off x="581026" y="874715"/>
            <a:ext cx="6316663" cy="4941890"/>
            <a:chOff x="590" y="703"/>
            <a:chExt cx="3979" cy="3113"/>
          </a:xfrm>
        </p:grpSpPr>
        <p:sp>
          <p:nvSpPr>
            <p:cNvPr id="142352" name="Rectangle 5"/>
            <p:cNvSpPr>
              <a:spLocks noChangeAspect="1" noChangeArrowheads="1"/>
            </p:cNvSpPr>
            <p:nvPr/>
          </p:nvSpPr>
          <p:spPr bwMode="auto">
            <a:xfrm>
              <a:off x="1161" y="825"/>
              <a:ext cx="3408" cy="2448"/>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142353" name="Line 6"/>
            <p:cNvSpPr>
              <a:spLocks noChangeAspect="1" noChangeShapeType="1"/>
            </p:cNvSpPr>
            <p:nvPr/>
          </p:nvSpPr>
          <p:spPr bwMode="auto">
            <a:xfrm>
              <a:off x="3033" y="3281"/>
              <a:ext cx="0" cy="96"/>
            </a:xfrm>
            <a:prstGeom prst="line">
              <a:avLst/>
            </a:prstGeom>
            <a:noFill/>
            <a:ln w="15875">
              <a:solidFill>
                <a:schemeClr val="tx1"/>
              </a:solidFill>
              <a:round/>
              <a:headEnd/>
              <a:tailEnd/>
            </a:ln>
          </p:spPr>
          <p:txBody>
            <a:bodyPr>
              <a:prstTxWarp prst="textNoShape">
                <a:avLst/>
              </a:prstTxWarp>
            </a:bodyPr>
            <a:lstStyle/>
            <a:p>
              <a:endParaRPr lang="en-US"/>
            </a:p>
          </p:txBody>
        </p:sp>
        <p:sp>
          <p:nvSpPr>
            <p:cNvPr id="142354" name="Line 7"/>
            <p:cNvSpPr>
              <a:spLocks noChangeAspect="1" noChangeShapeType="1"/>
            </p:cNvSpPr>
            <p:nvPr/>
          </p:nvSpPr>
          <p:spPr bwMode="auto">
            <a:xfrm>
              <a:off x="1593" y="3281"/>
              <a:ext cx="0" cy="96"/>
            </a:xfrm>
            <a:prstGeom prst="line">
              <a:avLst/>
            </a:prstGeom>
            <a:noFill/>
            <a:ln w="15875">
              <a:solidFill>
                <a:schemeClr val="tx1"/>
              </a:solidFill>
              <a:round/>
              <a:headEnd/>
              <a:tailEnd/>
            </a:ln>
          </p:spPr>
          <p:txBody>
            <a:bodyPr>
              <a:prstTxWarp prst="textNoShape">
                <a:avLst/>
              </a:prstTxWarp>
            </a:bodyPr>
            <a:lstStyle/>
            <a:p>
              <a:endParaRPr lang="en-US"/>
            </a:p>
          </p:txBody>
        </p:sp>
        <p:sp>
          <p:nvSpPr>
            <p:cNvPr id="142355" name="Line 8"/>
            <p:cNvSpPr>
              <a:spLocks noChangeAspect="1" noChangeShapeType="1"/>
            </p:cNvSpPr>
            <p:nvPr/>
          </p:nvSpPr>
          <p:spPr bwMode="auto">
            <a:xfrm flipH="1">
              <a:off x="1065" y="2929"/>
              <a:ext cx="96" cy="0"/>
            </a:xfrm>
            <a:prstGeom prst="line">
              <a:avLst/>
            </a:prstGeom>
            <a:noFill/>
            <a:ln w="15875">
              <a:solidFill>
                <a:schemeClr val="tx1"/>
              </a:solidFill>
              <a:round/>
              <a:headEnd/>
              <a:tailEnd/>
            </a:ln>
          </p:spPr>
          <p:txBody>
            <a:bodyPr>
              <a:prstTxWarp prst="textNoShape">
                <a:avLst/>
              </a:prstTxWarp>
            </a:bodyPr>
            <a:lstStyle/>
            <a:p>
              <a:endParaRPr lang="en-US"/>
            </a:p>
          </p:txBody>
        </p:sp>
        <p:sp>
          <p:nvSpPr>
            <p:cNvPr id="142356" name="Line 9"/>
            <p:cNvSpPr>
              <a:spLocks noChangeAspect="1" noChangeShapeType="1"/>
            </p:cNvSpPr>
            <p:nvPr/>
          </p:nvSpPr>
          <p:spPr bwMode="auto">
            <a:xfrm flipH="1">
              <a:off x="1065" y="2497"/>
              <a:ext cx="96" cy="0"/>
            </a:xfrm>
            <a:prstGeom prst="line">
              <a:avLst/>
            </a:prstGeom>
            <a:noFill/>
            <a:ln w="15875">
              <a:solidFill>
                <a:schemeClr val="tx1"/>
              </a:solidFill>
              <a:round/>
              <a:headEnd/>
              <a:tailEnd/>
            </a:ln>
          </p:spPr>
          <p:txBody>
            <a:bodyPr>
              <a:prstTxWarp prst="textNoShape">
                <a:avLst/>
              </a:prstTxWarp>
            </a:bodyPr>
            <a:lstStyle/>
            <a:p>
              <a:endParaRPr lang="en-US"/>
            </a:p>
          </p:txBody>
        </p:sp>
        <p:sp>
          <p:nvSpPr>
            <p:cNvPr id="142357" name="Line 10"/>
            <p:cNvSpPr>
              <a:spLocks noChangeAspect="1" noChangeShapeType="1"/>
            </p:cNvSpPr>
            <p:nvPr/>
          </p:nvSpPr>
          <p:spPr bwMode="auto">
            <a:xfrm flipH="1">
              <a:off x="1065" y="2038"/>
              <a:ext cx="96" cy="0"/>
            </a:xfrm>
            <a:prstGeom prst="line">
              <a:avLst/>
            </a:prstGeom>
            <a:noFill/>
            <a:ln w="15875">
              <a:solidFill>
                <a:schemeClr val="tx1"/>
              </a:solidFill>
              <a:round/>
              <a:headEnd/>
              <a:tailEnd/>
            </a:ln>
          </p:spPr>
          <p:txBody>
            <a:bodyPr>
              <a:prstTxWarp prst="textNoShape">
                <a:avLst/>
              </a:prstTxWarp>
            </a:bodyPr>
            <a:lstStyle/>
            <a:p>
              <a:endParaRPr lang="en-US"/>
            </a:p>
          </p:txBody>
        </p:sp>
        <p:sp>
          <p:nvSpPr>
            <p:cNvPr id="142358" name="Line 11"/>
            <p:cNvSpPr>
              <a:spLocks noChangeAspect="1" noChangeShapeType="1"/>
            </p:cNvSpPr>
            <p:nvPr/>
          </p:nvSpPr>
          <p:spPr bwMode="auto">
            <a:xfrm flipH="1">
              <a:off x="1065" y="1633"/>
              <a:ext cx="96" cy="0"/>
            </a:xfrm>
            <a:prstGeom prst="line">
              <a:avLst/>
            </a:prstGeom>
            <a:noFill/>
            <a:ln w="15875">
              <a:solidFill>
                <a:schemeClr val="tx1"/>
              </a:solidFill>
              <a:round/>
              <a:headEnd/>
              <a:tailEnd/>
            </a:ln>
          </p:spPr>
          <p:txBody>
            <a:bodyPr>
              <a:prstTxWarp prst="textNoShape">
                <a:avLst/>
              </a:prstTxWarp>
            </a:bodyPr>
            <a:lstStyle/>
            <a:p>
              <a:endParaRPr lang="en-US"/>
            </a:p>
          </p:txBody>
        </p:sp>
        <p:sp>
          <p:nvSpPr>
            <p:cNvPr id="142359" name="Line 12"/>
            <p:cNvSpPr>
              <a:spLocks noChangeAspect="1" noChangeShapeType="1"/>
            </p:cNvSpPr>
            <p:nvPr/>
          </p:nvSpPr>
          <p:spPr bwMode="auto">
            <a:xfrm flipH="1">
              <a:off x="1065" y="1201"/>
              <a:ext cx="96" cy="0"/>
            </a:xfrm>
            <a:prstGeom prst="line">
              <a:avLst/>
            </a:prstGeom>
            <a:noFill/>
            <a:ln w="15875">
              <a:solidFill>
                <a:schemeClr val="tx1"/>
              </a:solidFill>
              <a:round/>
              <a:headEnd/>
              <a:tailEnd/>
            </a:ln>
          </p:spPr>
          <p:txBody>
            <a:bodyPr>
              <a:prstTxWarp prst="textNoShape">
                <a:avLst/>
              </a:prstTxWarp>
            </a:bodyPr>
            <a:lstStyle/>
            <a:p>
              <a:endParaRPr lang="en-US"/>
            </a:p>
          </p:txBody>
        </p:sp>
        <p:sp>
          <p:nvSpPr>
            <p:cNvPr id="142360" name="Line 13"/>
            <p:cNvSpPr>
              <a:spLocks noChangeAspect="1" noChangeShapeType="1"/>
            </p:cNvSpPr>
            <p:nvPr/>
          </p:nvSpPr>
          <p:spPr bwMode="auto">
            <a:xfrm flipH="1">
              <a:off x="1065" y="825"/>
              <a:ext cx="96" cy="0"/>
            </a:xfrm>
            <a:prstGeom prst="line">
              <a:avLst/>
            </a:prstGeom>
            <a:noFill/>
            <a:ln w="15875">
              <a:solidFill>
                <a:schemeClr val="tx1"/>
              </a:solidFill>
              <a:round/>
              <a:headEnd/>
              <a:tailEnd/>
            </a:ln>
          </p:spPr>
          <p:txBody>
            <a:bodyPr>
              <a:prstTxWarp prst="textNoShape">
                <a:avLst/>
              </a:prstTxWarp>
            </a:bodyPr>
            <a:lstStyle/>
            <a:p>
              <a:endParaRPr lang="en-US"/>
            </a:p>
          </p:txBody>
        </p:sp>
        <p:sp>
          <p:nvSpPr>
            <p:cNvPr id="142361" name="Line 14"/>
            <p:cNvSpPr>
              <a:spLocks noChangeAspect="1" noChangeShapeType="1"/>
            </p:cNvSpPr>
            <p:nvPr/>
          </p:nvSpPr>
          <p:spPr bwMode="auto">
            <a:xfrm flipH="1">
              <a:off x="1065" y="3273"/>
              <a:ext cx="96"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142362" name="Line 15"/>
            <p:cNvSpPr>
              <a:spLocks noChangeAspect="1" noChangeShapeType="1"/>
            </p:cNvSpPr>
            <p:nvPr/>
          </p:nvSpPr>
          <p:spPr bwMode="auto">
            <a:xfrm>
              <a:off x="1161" y="3273"/>
              <a:ext cx="0" cy="104"/>
            </a:xfrm>
            <a:prstGeom prst="line">
              <a:avLst/>
            </a:prstGeom>
            <a:noFill/>
            <a:ln w="19050">
              <a:solidFill>
                <a:schemeClr val="tx1"/>
              </a:solidFill>
              <a:round/>
              <a:headEnd/>
              <a:tailEnd/>
            </a:ln>
          </p:spPr>
          <p:txBody>
            <a:bodyPr>
              <a:prstTxWarp prst="textNoShape">
                <a:avLst/>
              </a:prstTxWarp>
            </a:bodyPr>
            <a:lstStyle/>
            <a:p>
              <a:endParaRPr lang="en-US"/>
            </a:p>
          </p:txBody>
        </p:sp>
        <p:grpSp>
          <p:nvGrpSpPr>
            <p:cNvPr id="142363" name="Group 18"/>
            <p:cNvGrpSpPr>
              <a:grpSpLocks/>
            </p:cNvGrpSpPr>
            <p:nvPr/>
          </p:nvGrpSpPr>
          <p:grpSpPr bwMode="auto">
            <a:xfrm>
              <a:off x="1546" y="3476"/>
              <a:ext cx="2793" cy="340"/>
              <a:chOff x="2042" y="3484"/>
              <a:chExt cx="2793" cy="340"/>
            </a:xfrm>
          </p:grpSpPr>
          <p:sp>
            <p:nvSpPr>
              <p:cNvPr id="142403" name="Text Box 19"/>
              <p:cNvSpPr txBox="1">
                <a:spLocks noChangeAspect="1" noChangeArrowheads="1"/>
              </p:cNvSpPr>
              <p:nvPr/>
            </p:nvSpPr>
            <p:spPr bwMode="auto">
              <a:xfrm>
                <a:off x="2665" y="3591"/>
                <a:ext cx="1393" cy="233"/>
              </a:xfrm>
              <a:prstGeom prst="rect">
                <a:avLst/>
              </a:prstGeom>
              <a:noFill/>
              <a:ln w="9525">
                <a:noFill/>
                <a:miter lim="800000"/>
                <a:headEnd/>
                <a:tailEnd/>
              </a:ln>
            </p:spPr>
            <p:txBody>
              <a:bodyPr wrap="none">
                <a:prstTxWarp prst="textNoShape">
                  <a:avLst/>
                </a:prstTxWarp>
                <a:spAutoFit/>
              </a:bodyPr>
              <a:lstStyle/>
              <a:p>
                <a:pPr eaLnBrk="1" hangingPunct="1"/>
                <a:r>
                  <a:rPr lang="en-US" sz="1800" b="0">
                    <a:solidFill>
                      <a:srgbClr val="0000FF"/>
                    </a:solidFill>
                    <a:latin typeface="Arial" charset="0"/>
                  </a:rPr>
                  <a:t>Relative Entfernung</a:t>
                </a:r>
              </a:p>
            </p:txBody>
          </p:sp>
          <p:grpSp>
            <p:nvGrpSpPr>
              <p:cNvPr id="142404" name="Group 20"/>
              <p:cNvGrpSpPr>
                <a:grpSpLocks/>
              </p:cNvGrpSpPr>
              <p:nvPr/>
            </p:nvGrpSpPr>
            <p:grpSpPr bwMode="auto">
              <a:xfrm>
                <a:off x="2042" y="3484"/>
                <a:ext cx="2793" cy="174"/>
                <a:chOff x="1914" y="3708"/>
                <a:chExt cx="2793" cy="174"/>
              </a:xfrm>
            </p:grpSpPr>
            <p:sp>
              <p:nvSpPr>
                <p:cNvPr id="142405" name="Text Box 21"/>
                <p:cNvSpPr txBox="1">
                  <a:spLocks noChangeAspect="1" noChangeArrowheads="1"/>
                </p:cNvSpPr>
                <p:nvPr/>
              </p:nvSpPr>
              <p:spPr bwMode="auto">
                <a:xfrm>
                  <a:off x="4262" y="3708"/>
                  <a:ext cx="445" cy="174"/>
                </a:xfrm>
                <a:prstGeom prst="rect">
                  <a:avLst/>
                </a:prstGeom>
                <a:noFill/>
                <a:ln w="9525">
                  <a:noFill/>
                  <a:miter lim="800000"/>
                  <a:headEnd/>
                  <a:tailEnd/>
                </a:ln>
              </p:spPr>
              <p:txBody>
                <a:bodyPr wrap="none">
                  <a:prstTxWarp prst="textNoShape">
                    <a:avLst/>
                  </a:prstTxWarp>
                  <a:spAutoFit/>
                </a:bodyPr>
                <a:lstStyle/>
                <a:p>
                  <a:pPr eaLnBrk="1" hangingPunct="1"/>
                  <a:r>
                    <a:rPr lang="en-US" sz="1200" b="0">
                      <a:solidFill>
                        <a:srgbClr val="0000FF"/>
                      </a:solidFill>
                      <a:latin typeface="Arial" charset="0"/>
                    </a:rPr>
                    <a:t>entfernt</a:t>
                  </a:r>
                </a:p>
              </p:txBody>
            </p:sp>
            <p:sp>
              <p:nvSpPr>
                <p:cNvPr id="142406" name="Line 22"/>
                <p:cNvSpPr>
                  <a:spLocks noChangeAspect="1" noChangeShapeType="1"/>
                </p:cNvSpPr>
                <p:nvPr/>
              </p:nvSpPr>
              <p:spPr bwMode="auto">
                <a:xfrm rot="5400000">
                  <a:off x="3249" y="2782"/>
                  <a:ext cx="0" cy="2026"/>
                </a:xfrm>
                <a:prstGeom prst="line">
                  <a:avLst/>
                </a:prstGeom>
                <a:noFill/>
                <a:ln w="19050">
                  <a:solidFill>
                    <a:srgbClr val="0000FF"/>
                  </a:solidFill>
                  <a:round/>
                  <a:headEnd type="triangle" w="lg" len="med"/>
                  <a:tailEnd type="triangle" w="lg" len="med"/>
                </a:ln>
              </p:spPr>
              <p:txBody>
                <a:bodyPr>
                  <a:prstTxWarp prst="textNoShape">
                    <a:avLst/>
                  </a:prstTxWarp>
                </a:bodyPr>
                <a:lstStyle/>
                <a:p>
                  <a:endParaRPr lang="en-US"/>
                </a:p>
              </p:txBody>
            </p:sp>
            <p:sp>
              <p:nvSpPr>
                <p:cNvPr id="142407" name="Text Box 23"/>
                <p:cNvSpPr txBox="1">
                  <a:spLocks noChangeAspect="1" noChangeArrowheads="1"/>
                </p:cNvSpPr>
                <p:nvPr/>
              </p:nvSpPr>
              <p:spPr bwMode="auto">
                <a:xfrm>
                  <a:off x="1914" y="3708"/>
                  <a:ext cx="332" cy="174"/>
                </a:xfrm>
                <a:prstGeom prst="rect">
                  <a:avLst/>
                </a:prstGeom>
                <a:noFill/>
                <a:ln w="9525">
                  <a:noFill/>
                  <a:miter lim="800000"/>
                  <a:headEnd/>
                  <a:tailEnd/>
                </a:ln>
              </p:spPr>
              <p:txBody>
                <a:bodyPr wrap="none">
                  <a:prstTxWarp prst="textNoShape">
                    <a:avLst/>
                  </a:prstTxWarp>
                  <a:spAutoFit/>
                </a:bodyPr>
                <a:lstStyle/>
                <a:p>
                  <a:pPr eaLnBrk="1" hangingPunct="1"/>
                  <a:r>
                    <a:rPr lang="en-US" sz="1200" b="0">
                      <a:solidFill>
                        <a:srgbClr val="0000FF"/>
                      </a:solidFill>
                      <a:latin typeface="Arial" charset="0"/>
                    </a:rPr>
                    <a:t>nahe</a:t>
                  </a:r>
                </a:p>
              </p:txBody>
            </p:sp>
          </p:grpSp>
        </p:grpSp>
        <p:sp>
          <p:nvSpPr>
            <p:cNvPr id="142364" name="Line 24"/>
            <p:cNvSpPr>
              <a:spLocks noChangeAspect="1" noChangeShapeType="1"/>
            </p:cNvSpPr>
            <p:nvPr/>
          </p:nvSpPr>
          <p:spPr bwMode="auto">
            <a:xfrm flipV="1">
              <a:off x="1161" y="1098"/>
              <a:ext cx="3408" cy="1903"/>
            </a:xfrm>
            <a:prstGeom prst="line">
              <a:avLst/>
            </a:prstGeom>
            <a:noFill/>
            <a:ln w="19050">
              <a:solidFill>
                <a:schemeClr val="tx1"/>
              </a:solidFill>
              <a:round/>
              <a:headEnd/>
              <a:tailEnd/>
            </a:ln>
          </p:spPr>
          <p:txBody>
            <a:bodyPr>
              <a:prstTxWarp prst="textNoShape">
                <a:avLst/>
              </a:prstTxWarp>
            </a:bodyPr>
            <a:lstStyle/>
            <a:p>
              <a:endParaRPr lang="en-US"/>
            </a:p>
          </p:txBody>
        </p:sp>
        <p:sp>
          <p:nvSpPr>
            <p:cNvPr id="142365" name="Line 25"/>
            <p:cNvSpPr>
              <a:spLocks noChangeAspect="1" noChangeShapeType="1"/>
            </p:cNvSpPr>
            <p:nvPr/>
          </p:nvSpPr>
          <p:spPr bwMode="auto">
            <a:xfrm flipV="1">
              <a:off x="3033" y="1279"/>
              <a:ext cx="1536" cy="681"/>
            </a:xfrm>
            <a:prstGeom prst="line">
              <a:avLst/>
            </a:prstGeom>
            <a:noFill/>
            <a:ln w="15875">
              <a:solidFill>
                <a:srgbClr val="0000FF"/>
              </a:solidFill>
              <a:round/>
              <a:headEnd/>
              <a:tailEnd/>
            </a:ln>
          </p:spPr>
          <p:txBody>
            <a:bodyPr>
              <a:prstTxWarp prst="textNoShape">
                <a:avLst/>
              </a:prstTxWarp>
            </a:bodyPr>
            <a:lstStyle/>
            <a:p>
              <a:endParaRPr lang="en-US"/>
            </a:p>
          </p:txBody>
        </p:sp>
        <p:sp>
          <p:nvSpPr>
            <p:cNvPr id="142366" name="Line 26"/>
            <p:cNvSpPr>
              <a:spLocks noChangeAspect="1" noChangeShapeType="1"/>
            </p:cNvSpPr>
            <p:nvPr/>
          </p:nvSpPr>
          <p:spPr bwMode="auto">
            <a:xfrm flipV="1">
              <a:off x="3033" y="903"/>
              <a:ext cx="1536" cy="1057"/>
            </a:xfrm>
            <a:prstGeom prst="line">
              <a:avLst/>
            </a:prstGeom>
            <a:noFill/>
            <a:ln w="15875">
              <a:solidFill>
                <a:srgbClr val="FF0000"/>
              </a:solidFill>
              <a:round/>
              <a:headEnd/>
              <a:tailEnd/>
            </a:ln>
          </p:spPr>
          <p:txBody>
            <a:bodyPr>
              <a:prstTxWarp prst="textNoShape">
                <a:avLst/>
              </a:prstTxWarp>
            </a:bodyPr>
            <a:lstStyle/>
            <a:p>
              <a:endParaRPr lang="en-US"/>
            </a:p>
          </p:txBody>
        </p:sp>
        <p:sp>
          <p:nvSpPr>
            <p:cNvPr id="142367" name="Oval 27"/>
            <p:cNvSpPr>
              <a:spLocks noChangeAspect="1" noChangeArrowheads="1"/>
            </p:cNvSpPr>
            <p:nvPr/>
          </p:nvSpPr>
          <p:spPr bwMode="auto">
            <a:xfrm>
              <a:off x="1461" y="2799"/>
              <a:ext cx="58" cy="58"/>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2368" name="Oval 28"/>
            <p:cNvSpPr>
              <a:spLocks noChangeAspect="1" noChangeArrowheads="1"/>
            </p:cNvSpPr>
            <p:nvPr/>
          </p:nvSpPr>
          <p:spPr bwMode="auto">
            <a:xfrm>
              <a:off x="1724" y="2635"/>
              <a:ext cx="58" cy="58"/>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2369" name="Oval 29"/>
            <p:cNvSpPr>
              <a:spLocks noChangeAspect="1" noChangeArrowheads="1"/>
            </p:cNvSpPr>
            <p:nvPr/>
          </p:nvSpPr>
          <p:spPr bwMode="auto">
            <a:xfrm>
              <a:off x="1984" y="2498"/>
              <a:ext cx="58" cy="58"/>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2370" name="Oval 30"/>
            <p:cNvSpPr>
              <a:spLocks noChangeAspect="1" noChangeArrowheads="1"/>
            </p:cNvSpPr>
            <p:nvPr/>
          </p:nvSpPr>
          <p:spPr bwMode="auto">
            <a:xfrm>
              <a:off x="2232" y="2359"/>
              <a:ext cx="58" cy="58"/>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2371" name="Oval 31"/>
            <p:cNvSpPr>
              <a:spLocks noChangeAspect="1" noChangeArrowheads="1"/>
            </p:cNvSpPr>
            <p:nvPr/>
          </p:nvSpPr>
          <p:spPr bwMode="auto">
            <a:xfrm>
              <a:off x="2289" y="2359"/>
              <a:ext cx="58" cy="58"/>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2372" name="Oval 32"/>
            <p:cNvSpPr>
              <a:spLocks noChangeAspect="1" noChangeArrowheads="1"/>
            </p:cNvSpPr>
            <p:nvPr/>
          </p:nvSpPr>
          <p:spPr bwMode="auto">
            <a:xfrm>
              <a:off x="2266" y="2285"/>
              <a:ext cx="58" cy="58"/>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2373" name="Oval 33"/>
            <p:cNvSpPr>
              <a:spLocks noChangeAspect="1" noChangeArrowheads="1"/>
            </p:cNvSpPr>
            <p:nvPr/>
          </p:nvSpPr>
          <p:spPr bwMode="auto">
            <a:xfrm>
              <a:off x="2401" y="2235"/>
              <a:ext cx="58" cy="58"/>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2374" name="Oval 34"/>
            <p:cNvSpPr>
              <a:spLocks noChangeAspect="1" noChangeArrowheads="1"/>
            </p:cNvSpPr>
            <p:nvPr/>
          </p:nvSpPr>
          <p:spPr bwMode="auto">
            <a:xfrm>
              <a:off x="2452" y="2268"/>
              <a:ext cx="58" cy="58"/>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2375" name="Oval 35"/>
            <p:cNvSpPr>
              <a:spLocks noChangeAspect="1" noChangeArrowheads="1"/>
            </p:cNvSpPr>
            <p:nvPr/>
          </p:nvSpPr>
          <p:spPr bwMode="auto">
            <a:xfrm>
              <a:off x="2435" y="2206"/>
              <a:ext cx="58" cy="58"/>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2376" name="Oval 36"/>
            <p:cNvSpPr>
              <a:spLocks noChangeAspect="1" noChangeArrowheads="1"/>
            </p:cNvSpPr>
            <p:nvPr/>
          </p:nvSpPr>
          <p:spPr bwMode="auto">
            <a:xfrm>
              <a:off x="2480" y="2184"/>
              <a:ext cx="58" cy="58"/>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2377" name="Oval 37"/>
            <p:cNvSpPr>
              <a:spLocks noChangeAspect="1" noChangeArrowheads="1"/>
            </p:cNvSpPr>
            <p:nvPr/>
          </p:nvSpPr>
          <p:spPr bwMode="auto">
            <a:xfrm>
              <a:off x="2632" y="2127"/>
              <a:ext cx="58" cy="58"/>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2378" name="Oval 38"/>
            <p:cNvSpPr>
              <a:spLocks noChangeAspect="1" noChangeArrowheads="1"/>
            </p:cNvSpPr>
            <p:nvPr/>
          </p:nvSpPr>
          <p:spPr bwMode="auto">
            <a:xfrm>
              <a:off x="2498" y="2228"/>
              <a:ext cx="58" cy="58"/>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2379" name="Oval 39"/>
            <p:cNvSpPr>
              <a:spLocks noChangeAspect="1" noChangeArrowheads="1"/>
            </p:cNvSpPr>
            <p:nvPr/>
          </p:nvSpPr>
          <p:spPr bwMode="auto">
            <a:xfrm>
              <a:off x="2786" y="2053"/>
              <a:ext cx="58" cy="58"/>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2380" name="Oval 40"/>
            <p:cNvSpPr>
              <a:spLocks noChangeAspect="1" noChangeArrowheads="1"/>
            </p:cNvSpPr>
            <p:nvPr/>
          </p:nvSpPr>
          <p:spPr bwMode="auto">
            <a:xfrm>
              <a:off x="2899" y="2008"/>
              <a:ext cx="58" cy="58"/>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2381" name="Oval 41"/>
            <p:cNvSpPr>
              <a:spLocks noChangeAspect="1" noChangeArrowheads="1"/>
            </p:cNvSpPr>
            <p:nvPr/>
          </p:nvSpPr>
          <p:spPr bwMode="auto">
            <a:xfrm>
              <a:off x="3000" y="1900"/>
              <a:ext cx="58" cy="58"/>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2382" name="Oval 42"/>
            <p:cNvSpPr>
              <a:spLocks noChangeAspect="1" noChangeArrowheads="1"/>
            </p:cNvSpPr>
            <p:nvPr/>
          </p:nvSpPr>
          <p:spPr bwMode="auto">
            <a:xfrm>
              <a:off x="3323" y="1775"/>
              <a:ext cx="58" cy="58"/>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2383" name="Oval 43"/>
            <p:cNvSpPr>
              <a:spLocks noChangeAspect="1" noChangeArrowheads="1"/>
            </p:cNvSpPr>
            <p:nvPr/>
          </p:nvSpPr>
          <p:spPr bwMode="auto">
            <a:xfrm>
              <a:off x="4418" y="855"/>
              <a:ext cx="58" cy="58"/>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2384" name="Oval 44"/>
            <p:cNvSpPr>
              <a:spLocks noChangeAspect="1" noChangeArrowheads="1"/>
            </p:cNvSpPr>
            <p:nvPr/>
          </p:nvSpPr>
          <p:spPr bwMode="auto">
            <a:xfrm>
              <a:off x="3915" y="1138"/>
              <a:ext cx="58" cy="58"/>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2385" name="Oval 45"/>
            <p:cNvSpPr>
              <a:spLocks noChangeAspect="1" noChangeArrowheads="1"/>
            </p:cNvSpPr>
            <p:nvPr/>
          </p:nvSpPr>
          <p:spPr bwMode="auto">
            <a:xfrm>
              <a:off x="3199" y="1821"/>
              <a:ext cx="58" cy="58"/>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2386" name="Oval 46"/>
            <p:cNvSpPr>
              <a:spLocks noChangeAspect="1" noChangeArrowheads="1"/>
            </p:cNvSpPr>
            <p:nvPr/>
          </p:nvSpPr>
          <p:spPr bwMode="auto">
            <a:xfrm>
              <a:off x="3853" y="1229"/>
              <a:ext cx="58" cy="58"/>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2387" name="Oval 47"/>
            <p:cNvSpPr>
              <a:spLocks noChangeAspect="1" noChangeArrowheads="1"/>
            </p:cNvSpPr>
            <p:nvPr/>
          </p:nvSpPr>
          <p:spPr bwMode="auto">
            <a:xfrm>
              <a:off x="4322" y="952"/>
              <a:ext cx="58" cy="58"/>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2388" name="Oval 48"/>
            <p:cNvSpPr>
              <a:spLocks noChangeAspect="1" noChangeArrowheads="1"/>
            </p:cNvSpPr>
            <p:nvPr/>
          </p:nvSpPr>
          <p:spPr bwMode="auto">
            <a:xfrm>
              <a:off x="4176" y="1030"/>
              <a:ext cx="58" cy="58"/>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2389" name="Oval 49"/>
            <p:cNvSpPr>
              <a:spLocks noChangeAspect="1" noChangeArrowheads="1"/>
            </p:cNvSpPr>
            <p:nvPr/>
          </p:nvSpPr>
          <p:spPr bwMode="auto">
            <a:xfrm>
              <a:off x="3453" y="1618"/>
              <a:ext cx="58" cy="58"/>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2390" name="Oval 50"/>
            <p:cNvSpPr>
              <a:spLocks noChangeAspect="1" noChangeArrowheads="1"/>
            </p:cNvSpPr>
            <p:nvPr/>
          </p:nvSpPr>
          <p:spPr bwMode="auto">
            <a:xfrm>
              <a:off x="3655" y="1403"/>
              <a:ext cx="58" cy="58"/>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2391" name="Oval 51"/>
            <p:cNvSpPr>
              <a:spLocks noChangeAspect="1" noChangeArrowheads="1"/>
            </p:cNvSpPr>
            <p:nvPr/>
          </p:nvSpPr>
          <p:spPr bwMode="auto">
            <a:xfrm>
              <a:off x="3707" y="1335"/>
              <a:ext cx="58" cy="58"/>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2392" name="Oval 52"/>
            <p:cNvSpPr>
              <a:spLocks noChangeAspect="1" noChangeArrowheads="1"/>
            </p:cNvSpPr>
            <p:nvPr/>
          </p:nvSpPr>
          <p:spPr bwMode="auto">
            <a:xfrm>
              <a:off x="3593" y="1550"/>
              <a:ext cx="58" cy="58"/>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2393" name="Oval 53"/>
            <p:cNvSpPr>
              <a:spLocks noChangeAspect="1" noChangeArrowheads="1"/>
            </p:cNvSpPr>
            <p:nvPr/>
          </p:nvSpPr>
          <p:spPr bwMode="auto">
            <a:xfrm>
              <a:off x="4027" y="1138"/>
              <a:ext cx="58" cy="58"/>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grpSp>
          <p:nvGrpSpPr>
            <p:cNvPr id="142394" name="Group 54"/>
            <p:cNvGrpSpPr>
              <a:grpSpLocks/>
            </p:cNvGrpSpPr>
            <p:nvPr/>
          </p:nvGrpSpPr>
          <p:grpSpPr bwMode="auto">
            <a:xfrm>
              <a:off x="590" y="703"/>
              <a:ext cx="258" cy="2762"/>
              <a:chOff x="822" y="567"/>
              <a:chExt cx="258" cy="2762"/>
            </a:xfrm>
          </p:grpSpPr>
          <p:sp>
            <p:nvSpPr>
              <p:cNvPr id="142399" name="Text Box 55"/>
              <p:cNvSpPr txBox="1">
                <a:spLocks noChangeAspect="1" noChangeArrowheads="1"/>
              </p:cNvSpPr>
              <p:nvPr/>
            </p:nvSpPr>
            <p:spPr bwMode="auto">
              <a:xfrm rot="16200000">
                <a:off x="153" y="1794"/>
                <a:ext cx="1571" cy="233"/>
              </a:xfrm>
              <a:prstGeom prst="rect">
                <a:avLst/>
              </a:prstGeom>
              <a:noFill/>
              <a:ln w="9525">
                <a:noFill/>
                <a:miter lim="800000"/>
                <a:headEnd/>
                <a:tailEnd/>
              </a:ln>
            </p:spPr>
            <p:txBody>
              <a:bodyPr wrap="none">
                <a:prstTxWarp prst="textNoShape">
                  <a:avLst/>
                </a:prstTxWarp>
                <a:spAutoFit/>
              </a:bodyPr>
              <a:lstStyle/>
              <a:p>
                <a:pPr eaLnBrk="1" hangingPunct="1"/>
                <a:r>
                  <a:rPr lang="en-US" sz="1800" b="0">
                    <a:solidFill>
                      <a:srgbClr val="0000FF"/>
                    </a:solidFill>
                    <a:latin typeface="Arial" charset="0"/>
                  </a:rPr>
                  <a:t>Relative Lichtintensität</a:t>
                </a:r>
              </a:p>
            </p:txBody>
          </p:sp>
          <p:sp>
            <p:nvSpPr>
              <p:cNvPr id="142400" name="Text Box 56"/>
              <p:cNvSpPr txBox="1">
                <a:spLocks noChangeAspect="1" noChangeArrowheads="1"/>
              </p:cNvSpPr>
              <p:nvPr/>
            </p:nvSpPr>
            <p:spPr bwMode="auto">
              <a:xfrm rot="16200000">
                <a:off x="789" y="684"/>
                <a:ext cx="407" cy="174"/>
              </a:xfrm>
              <a:prstGeom prst="rect">
                <a:avLst/>
              </a:prstGeom>
              <a:noFill/>
              <a:ln w="9525">
                <a:noFill/>
                <a:miter lim="800000"/>
                <a:headEnd/>
                <a:tailEnd/>
              </a:ln>
            </p:spPr>
            <p:txBody>
              <a:bodyPr wrap="none">
                <a:prstTxWarp prst="textNoShape">
                  <a:avLst/>
                </a:prstTxWarp>
                <a:spAutoFit/>
              </a:bodyPr>
              <a:lstStyle/>
              <a:p>
                <a:pPr eaLnBrk="1" hangingPunct="1"/>
                <a:r>
                  <a:rPr lang="en-US" sz="1200" b="0">
                    <a:solidFill>
                      <a:srgbClr val="0000FF"/>
                    </a:solidFill>
                    <a:latin typeface="Arial" charset="0"/>
                  </a:rPr>
                  <a:t>niedrig</a:t>
                </a:r>
              </a:p>
            </p:txBody>
          </p:sp>
          <p:sp>
            <p:nvSpPr>
              <p:cNvPr id="142401" name="Line 57"/>
              <p:cNvSpPr>
                <a:spLocks noChangeAspect="1" noChangeShapeType="1"/>
              </p:cNvSpPr>
              <p:nvPr/>
            </p:nvSpPr>
            <p:spPr bwMode="auto">
              <a:xfrm>
                <a:off x="987" y="988"/>
                <a:ext cx="0" cy="2026"/>
              </a:xfrm>
              <a:prstGeom prst="line">
                <a:avLst/>
              </a:prstGeom>
              <a:noFill/>
              <a:ln w="19050">
                <a:solidFill>
                  <a:srgbClr val="0000FF"/>
                </a:solidFill>
                <a:round/>
                <a:headEnd type="triangle" w="lg" len="med"/>
                <a:tailEnd type="triangle" w="lg" len="med"/>
              </a:ln>
            </p:spPr>
            <p:txBody>
              <a:bodyPr>
                <a:prstTxWarp prst="textNoShape">
                  <a:avLst/>
                </a:prstTxWarp>
              </a:bodyPr>
              <a:lstStyle/>
              <a:p>
                <a:endParaRPr lang="en-US"/>
              </a:p>
            </p:txBody>
          </p:sp>
          <p:sp>
            <p:nvSpPr>
              <p:cNvPr id="142402" name="Text Box 58"/>
              <p:cNvSpPr txBox="1">
                <a:spLocks noChangeAspect="1" noChangeArrowheads="1"/>
              </p:cNvSpPr>
              <p:nvPr/>
            </p:nvSpPr>
            <p:spPr bwMode="auto">
              <a:xfrm rot="16200000">
                <a:off x="824" y="3079"/>
                <a:ext cx="327" cy="174"/>
              </a:xfrm>
              <a:prstGeom prst="rect">
                <a:avLst/>
              </a:prstGeom>
              <a:noFill/>
              <a:ln w="9525">
                <a:noFill/>
                <a:miter lim="800000"/>
                <a:headEnd/>
                <a:tailEnd/>
              </a:ln>
            </p:spPr>
            <p:txBody>
              <a:bodyPr wrap="none">
                <a:prstTxWarp prst="textNoShape">
                  <a:avLst/>
                </a:prstTxWarp>
                <a:spAutoFit/>
              </a:bodyPr>
              <a:lstStyle/>
              <a:p>
                <a:pPr eaLnBrk="1" hangingPunct="1"/>
                <a:r>
                  <a:rPr lang="en-US" sz="1200" b="0">
                    <a:solidFill>
                      <a:srgbClr val="0000FF"/>
                    </a:solidFill>
                    <a:latin typeface="Arial" charset="0"/>
                  </a:rPr>
                  <a:t>hoch</a:t>
                </a:r>
              </a:p>
            </p:txBody>
          </p:sp>
        </p:grpSp>
        <p:sp>
          <p:nvSpPr>
            <p:cNvPr id="142395" name="Text Box 59"/>
            <p:cNvSpPr txBox="1">
              <a:spLocks noChangeAspect="1" noChangeArrowheads="1"/>
            </p:cNvSpPr>
            <p:nvPr/>
          </p:nvSpPr>
          <p:spPr bwMode="auto">
            <a:xfrm>
              <a:off x="2295" y="1141"/>
              <a:ext cx="1038" cy="407"/>
            </a:xfrm>
            <a:prstGeom prst="rect">
              <a:avLst/>
            </a:prstGeom>
            <a:noFill/>
            <a:ln w="9525">
              <a:noFill/>
              <a:miter lim="800000"/>
              <a:headEnd/>
              <a:tailEnd/>
            </a:ln>
          </p:spPr>
          <p:txBody>
            <a:bodyPr wrap="none">
              <a:prstTxWarp prst="textNoShape">
                <a:avLst/>
              </a:prstTxWarp>
              <a:spAutoFit/>
            </a:bodyPr>
            <a:lstStyle/>
            <a:p>
              <a:pPr eaLnBrk="1" hangingPunct="1"/>
              <a:r>
                <a:rPr lang="en-US" sz="1800" b="0" dirty="0" err="1">
                  <a:solidFill>
                    <a:srgbClr val="FF0000"/>
                  </a:solidFill>
                  <a:latin typeface="Arial" charset="0"/>
                </a:rPr>
                <a:t>Beschleunigte</a:t>
              </a:r>
              <a:endParaRPr lang="en-US" sz="1800" b="0" dirty="0">
                <a:solidFill>
                  <a:srgbClr val="FF0000"/>
                </a:solidFill>
                <a:latin typeface="Arial" charset="0"/>
              </a:endParaRPr>
            </a:p>
            <a:p>
              <a:pPr eaLnBrk="1" hangingPunct="1"/>
              <a:r>
                <a:rPr lang="en-US" sz="1800" b="0" dirty="0" err="1">
                  <a:solidFill>
                    <a:srgbClr val="FF0000"/>
                  </a:solidFill>
                  <a:latin typeface="Arial" charset="0"/>
                </a:rPr>
                <a:t>Ausdehnung</a:t>
              </a:r>
              <a:endParaRPr lang="en-US" sz="1800" b="0" dirty="0">
                <a:solidFill>
                  <a:srgbClr val="0000FF"/>
                </a:solidFill>
                <a:latin typeface="Arial" charset="0"/>
              </a:endParaRPr>
            </a:p>
          </p:txBody>
        </p:sp>
        <p:sp>
          <p:nvSpPr>
            <p:cNvPr id="142396" name="Text Box 60"/>
            <p:cNvSpPr txBox="1">
              <a:spLocks noChangeAspect="1" noChangeArrowheads="1"/>
            </p:cNvSpPr>
            <p:nvPr/>
          </p:nvSpPr>
          <p:spPr bwMode="auto">
            <a:xfrm>
              <a:off x="3329" y="2181"/>
              <a:ext cx="941" cy="407"/>
            </a:xfrm>
            <a:prstGeom prst="rect">
              <a:avLst/>
            </a:prstGeom>
            <a:noFill/>
            <a:ln w="9525">
              <a:noFill/>
              <a:miter lim="800000"/>
              <a:headEnd/>
              <a:tailEnd/>
            </a:ln>
          </p:spPr>
          <p:txBody>
            <a:bodyPr wrap="none">
              <a:prstTxWarp prst="textNoShape">
                <a:avLst/>
              </a:prstTxWarp>
              <a:spAutoFit/>
            </a:bodyPr>
            <a:lstStyle/>
            <a:p>
              <a:pPr eaLnBrk="1" hangingPunct="1"/>
              <a:r>
                <a:rPr lang="en-US" sz="1800" b="0">
                  <a:solidFill>
                    <a:srgbClr val="0000FF"/>
                  </a:solidFill>
                  <a:latin typeface="Arial" charset="0"/>
                </a:rPr>
                <a:t>Gebremste</a:t>
              </a:r>
            </a:p>
            <a:p>
              <a:pPr eaLnBrk="1" hangingPunct="1"/>
              <a:r>
                <a:rPr lang="en-US" sz="1800" b="0">
                  <a:solidFill>
                    <a:srgbClr val="0000FF"/>
                  </a:solidFill>
                  <a:latin typeface="Arial" charset="0"/>
                </a:rPr>
                <a:t>Ausdehnung</a:t>
              </a:r>
            </a:p>
          </p:txBody>
        </p:sp>
        <p:sp>
          <p:nvSpPr>
            <p:cNvPr id="142397" name="Line 61"/>
            <p:cNvSpPr>
              <a:spLocks noChangeAspect="1" noChangeShapeType="1"/>
            </p:cNvSpPr>
            <p:nvPr/>
          </p:nvSpPr>
          <p:spPr bwMode="auto">
            <a:xfrm>
              <a:off x="3186" y="1463"/>
              <a:ext cx="157" cy="240"/>
            </a:xfrm>
            <a:prstGeom prst="line">
              <a:avLst/>
            </a:prstGeom>
            <a:noFill/>
            <a:ln w="15875">
              <a:solidFill>
                <a:schemeClr val="tx1"/>
              </a:solidFill>
              <a:round/>
              <a:headEnd/>
              <a:tailEnd/>
            </a:ln>
          </p:spPr>
          <p:txBody>
            <a:bodyPr>
              <a:prstTxWarp prst="textNoShape">
                <a:avLst/>
              </a:prstTxWarp>
            </a:bodyPr>
            <a:lstStyle/>
            <a:p>
              <a:endParaRPr lang="en-US"/>
            </a:p>
          </p:txBody>
        </p:sp>
        <p:sp>
          <p:nvSpPr>
            <p:cNvPr id="142398" name="Line 62"/>
            <p:cNvSpPr>
              <a:spLocks noChangeAspect="1" noChangeShapeType="1"/>
            </p:cNvSpPr>
            <p:nvPr/>
          </p:nvSpPr>
          <p:spPr bwMode="auto">
            <a:xfrm>
              <a:off x="3288" y="1882"/>
              <a:ext cx="186" cy="333"/>
            </a:xfrm>
            <a:prstGeom prst="line">
              <a:avLst/>
            </a:prstGeom>
            <a:noFill/>
            <a:ln w="15875">
              <a:solidFill>
                <a:schemeClr val="tx1"/>
              </a:solidFill>
              <a:round/>
              <a:headEnd/>
              <a:tailEnd/>
            </a:ln>
          </p:spPr>
          <p:txBody>
            <a:bodyPr>
              <a:prstTxWarp prst="textNoShape">
                <a:avLst/>
              </a:prstTxWarp>
            </a:bodyPr>
            <a:lstStyle/>
            <a:p>
              <a:endParaRPr lang="en-US"/>
            </a:p>
          </p:txBody>
        </p:sp>
      </p:grpSp>
      <p:grpSp>
        <p:nvGrpSpPr>
          <p:cNvPr id="142344" name="Group 63"/>
          <p:cNvGrpSpPr>
            <a:grpSpLocks/>
          </p:cNvGrpSpPr>
          <p:nvPr/>
        </p:nvGrpSpPr>
        <p:grpSpPr bwMode="auto">
          <a:xfrm>
            <a:off x="6646864" y="2032000"/>
            <a:ext cx="2979737" cy="3416300"/>
            <a:chOff x="4251" y="1624"/>
            <a:chExt cx="1877" cy="2152"/>
          </a:xfrm>
        </p:grpSpPr>
        <p:pic>
          <p:nvPicPr>
            <p:cNvPr id="142350" name="Picture 64"/>
            <p:cNvPicPr>
              <a:picLocks noChangeAspect="1" noChangeArrowheads="1"/>
            </p:cNvPicPr>
            <p:nvPr/>
          </p:nvPicPr>
          <p:blipFill>
            <a:blip r:embed="rId3"/>
            <a:srcRect/>
            <a:stretch>
              <a:fillRect/>
            </a:stretch>
          </p:blipFill>
          <p:spPr bwMode="auto">
            <a:xfrm>
              <a:off x="4251" y="1624"/>
              <a:ext cx="1877" cy="2152"/>
            </a:xfrm>
            <a:prstGeom prst="rect">
              <a:avLst/>
            </a:prstGeom>
            <a:noFill/>
            <a:ln w="9525">
              <a:noFill/>
              <a:miter lim="800000"/>
              <a:headEnd/>
              <a:tailEnd/>
            </a:ln>
          </p:spPr>
        </p:pic>
        <p:sp>
          <p:nvSpPr>
            <p:cNvPr id="142351" name="Rectangle 65"/>
            <p:cNvSpPr>
              <a:spLocks noChangeArrowheads="1"/>
            </p:cNvSpPr>
            <p:nvPr/>
          </p:nvSpPr>
          <p:spPr bwMode="auto">
            <a:xfrm>
              <a:off x="4913" y="1739"/>
              <a:ext cx="1183" cy="213"/>
            </a:xfrm>
            <a:prstGeom prst="rect">
              <a:avLst/>
            </a:prstGeom>
            <a:noFill/>
            <a:ln w="9525">
              <a:noFill/>
              <a:miter lim="800000"/>
              <a:headEnd/>
              <a:tailEnd/>
            </a:ln>
          </p:spPr>
          <p:txBody>
            <a:bodyPr wrap="none">
              <a:prstTxWarp prst="textNoShape">
                <a:avLst/>
              </a:prstTxWarp>
              <a:spAutoFit/>
            </a:bodyPr>
            <a:lstStyle/>
            <a:p>
              <a:r>
                <a:rPr lang="en-GB" sz="1600" dirty="0">
                  <a:solidFill>
                    <a:schemeClr val="bg1"/>
                  </a:solidFill>
                  <a:latin typeface="Trebuchet MS"/>
                </a:rPr>
                <a:t>Supernova 1987A</a:t>
              </a:r>
              <a:endParaRPr lang="en-US" sz="1600" b="0" dirty="0">
                <a:solidFill>
                  <a:schemeClr val="bg1"/>
                </a:solidFill>
                <a:latin typeface="Trebuchet MS"/>
              </a:endParaRPr>
            </a:p>
          </p:txBody>
        </p:sp>
      </p:grpSp>
      <p:pic>
        <p:nvPicPr>
          <p:cNvPr id="142345" name="Picture 66"/>
          <p:cNvPicPr>
            <a:picLocks noChangeAspect="1" noChangeArrowheads="1"/>
          </p:cNvPicPr>
          <p:nvPr/>
        </p:nvPicPr>
        <p:blipFill>
          <a:blip r:embed="rId4"/>
          <a:srcRect/>
          <a:stretch>
            <a:fillRect/>
          </a:stretch>
        </p:blipFill>
        <p:spPr bwMode="auto">
          <a:xfrm>
            <a:off x="3873505" y="3478220"/>
            <a:ext cx="809625" cy="1430337"/>
          </a:xfrm>
          <a:prstGeom prst="rect">
            <a:avLst/>
          </a:prstGeom>
          <a:noFill/>
          <a:ln w="9525">
            <a:noFill/>
            <a:miter lim="800000"/>
            <a:headEnd/>
            <a:tailEnd/>
          </a:ln>
        </p:spPr>
      </p:pic>
      <p:sp>
        <p:nvSpPr>
          <p:cNvPr id="142346" name="Rectangle 67"/>
          <p:cNvSpPr>
            <a:spLocks noChangeArrowheads="1"/>
          </p:cNvSpPr>
          <p:nvPr/>
        </p:nvSpPr>
        <p:spPr bwMode="auto">
          <a:xfrm>
            <a:off x="2762251" y="4321184"/>
            <a:ext cx="1108522" cy="461665"/>
          </a:xfrm>
          <a:prstGeom prst="rect">
            <a:avLst/>
          </a:prstGeom>
          <a:noFill/>
          <a:ln w="9525">
            <a:noFill/>
            <a:miter lim="800000"/>
            <a:headEnd/>
            <a:tailEnd/>
          </a:ln>
        </p:spPr>
        <p:txBody>
          <a:bodyPr wrap="none">
            <a:prstTxWarp prst="textNoShape">
              <a:avLst/>
            </a:prstTxWarp>
            <a:spAutoFit/>
          </a:bodyPr>
          <a:lstStyle/>
          <a:p>
            <a:r>
              <a:rPr lang="en-US" sz="1200" b="0">
                <a:solidFill>
                  <a:schemeClr val="tx1"/>
                </a:solidFill>
                <a:latin typeface="Arial" charset="0"/>
              </a:rPr>
              <a:t>Spektrallinien </a:t>
            </a:r>
          </a:p>
          <a:p>
            <a:r>
              <a:rPr lang="en-US" sz="1200" b="0">
                <a:solidFill>
                  <a:schemeClr val="tx1"/>
                </a:solidFill>
                <a:latin typeface="Arial" charset="0"/>
              </a:rPr>
              <a:t>der Sonne</a:t>
            </a:r>
            <a:endParaRPr lang="en-US" sz="1800" b="0">
              <a:solidFill>
                <a:srgbClr val="0000FF"/>
              </a:solidFill>
              <a:latin typeface="Arial" charset="0"/>
            </a:endParaRPr>
          </a:p>
        </p:txBody>
      </p:sp>
      <p:sp>
        <p:nvSpPr>
          <p:cNvPr id="142347" name="Rectangle 68"/>
          <p:cNvSpPr>
            <a:spLocks noChangeArrowheads="1"/>
          </p:cNvSpPr>
          <p:nvPr/>
        </p:nvSpPr>
        <p:spPr bwMode="auto">
          <a:xfrm>
            <a:off x="4730750" y="4333884"/>
            <a:ext cx="1493468" cy="461665"/>
          </a:xfrm>
          <a:prstGeom prst="rect">
            <a:avLst/>
          </a:prstGeom>
          <a:noFill/>
          <a:ln w="9525">
            <a:noFill/>
            <a:miter lim="800000"/>
            <a:headEnd/>
            <a:tailEnd/>
          </a:ln>
        </p:spPr>
        <p:txBody>
          <a:bodyPr wrap="none">
            <a:prstTxWarp prst="textNoShape">
              <a:avLst/>
            </a:prstTxWarp>
            <a:spAutoFit/>
          </a:bodyPr>
          <a:lstStyle/>
          <a:p>
            <a:r>
              <a:rPr lang="en-US" sz="1200" b="0">
                <a:solidFill>
                  <a:schemeClr val="tx1"/>
                </a:solidFill>
                <a:latin typeface="Arial" charset="0"/>
              </a:rPr>
              <a:t>Spektrallinien einer</a:t>
            </a:r>
          </a:p>
          <a:p>
            <a:r>
              <a:rPr lang="en-US" sz="1200" b="0">
                <a:solidFill>
                  <a:schemeClr val="tx1"/>
                </a:solidFill>
                <a:latin typeface="Arial" charset="0"/>
              </a:rPr>
              <a:t>entfernten Galaxie</a:t>
            </a:r>
            <a:endParaRPr lang="en-US" sz="1800" b="0">
              <a:solidFill>
                <a:srgbClr val="0000FF"/>
              </a:solidFill>
              <a:latin typeface="Arial" charset="0"/>
            </a:endParaRPr>
          </a:p>
        </p:txBody>
      </p:sp>
      <p:sp>
        <p:nvSpPr>
          <p:cNvPr id="142348" name="Rectangle 69"/>
          <p:cNvSpPr>
            <a:spLocks noChangeArrowheads="1"/>
          </p:cNvSpPr>
          <p:nvPr/>
        </p:nvSpPr>
        <p:spPr bwMode="auto">
          <a:xfrm>
            <a:off x="2495555" y="4079884"/>
            <a:ext cx="1441621" cy="276999"/>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latin typeface="Arial" charset="0"/>
              </a:rPr>
              <a:t>Rotverschiebung</a:t>
            </a:r>
          </a:p>
        </p:txBody>
      </p:sp>
      <p:pic>
        <p:nvPicPr>
          <p:cNvPr id="142338" name="Picture 2"/>
          <p:cNvPicPr>
            <a:picLocks noChangeAspect="1" noChangeArrowheads="1"/>
          </p:cNvPicPr>
          <p:nvPr/>
        </p:nvPicPr>
        <p:blipFill>
          <a:blip r:embed="rId5"/>
          <a:srcRect/>
          <a:stretch>
            <a:fillRect/>
          </a:stretch>
        </p:blipFill>
        <p:spPr bwMode="auto">
          <a:xfrm>
            <a:off x="6821488" y="5157788"/>
            <a:ext cx="152400" cy="228600"/>
          </a:xfrm>
          <a:prstGeom prst="rect">
            <a:avLst/>
          </a:prstGeom>
          <a:noFill/>
        </p:spPr>
      </p:pic>
      <p:pic>
        <p:nvPicPr>
          <p:cNvPr id="142339" name="Picture 3"/>
          <p:cNvPicPr>
            <a:picLocks noChangeAspect="1" noChangeArrowheads="1"/>
          </p:cNvPicPr>
          <p:nvPr/>
        </p:nvPicPr>
        <p:blipFill>
          <a:blip r:embed="rId5"/>
          <a:srcRect/>
          <a:stretch>
            <a:fillRect/>
          </a:stretch>
        </p:blipFill>
        <p:spPr bwMode="auto">
          <a:xfrm>
            <a:off x="1182690" y="4294188"/>
            <a:ext cx="152400" cy="228600"/>
          </a:xfrm>
          <a:prstGeom prst="rect">
            <a:avLst/>
          </a:prstGeom>
          <a:noFill/>
        </p:spPr>
      </p:pic>
      <p:pic>
        <p:nvPicPr>
          <p:cNvPr id="72" name="Picture 71" descr="nobel_medal.jpg"/>
          <p:cNvPicPr>
            <a:picLocks noChangeAspect="1"/>
          </p:cNvPicPr>
          <p:nvPr/>
        </p:nvPicPr>
        <p:blipFill>
          <a:blip r:embed="rId6"/>
          <a:stretch>
            <a:fillRect/>
          </a:stretch>
        </p:blipFill>
        <p:spPr>
          <a:xfrm>
            <a:off x="1879595" y="1883796"/>
            <a:ext cx="740833" cy="740833"/>
          </a:xfrm>
          <a:prstGeom prst="rect">
            <a:avLst/>
          </a:prstGeom>
        </p:spPr>
      </p:pic>
      <p:sp>
        <p:nvSpPr>
          <p:cNvPr id="74" name="Rectangle 73"/>
          <p:cNvSpPr/>
          <p:nvPr/>
        </p:nvSpPr>
        <p:spPr>
          <a:xfrm>
            <a:off x="1828796" y="2580064"/>
            <a:ext cx="906017" cy="461665"/>
          </a:xfrm>
          <a:prstGeom prst="rect">
            <a:avLst/>
          </a:prstGeom>
        </p:spPr>
        <p:txBody>
          <a:bodyPr wrap="none">
            <a:spAutoFit/>
          </a:bodyPr>
          <a:lstStyle/>
          <a:p>
            <a:r>
              <a:rPr lang="en-GB" sz="2400" dirty="0" smtClean="0">
                <a:solidFill>
                  <a:srgbClr val="EBD714"/>
                </a:solidFill>
                <a:latin typeface="Trebuchet MS"/>
              </a:rPr>
              <a:t>2011</a:t>
            </a:r>
            <a:endParaRPr lang="en-US" sz="2400" dirty="0">
              <a:solidFill>
                <a:srgbClr val="EBD714"/>
              </a:solidFill>
              <a:latin typeface="Trebuchet MS"/>
            </a:endParaRPr>
          </a:p>
        </p:txBody>
      </p:sp>
      <p:sp>
        <p:nvSpPr>
          <p:cNvPr id="75" name="Rectangle 7"/>
          <p:cNvSpPr txBox="1">
            <a:spLocks noChangeArrowheads="1"/>
          </p:cNvSpPr>
          <p:nvPr/>
        </p:nvSpPr>
        <p:spPr bwMode="auto">
          <a:xfrm>
            <a:off x="1108337" y="464077"/>
            <a:ext cx="8224044" cy="476250"/>
          </a:xfrm>
          <a:prstGeom prst="rect">
            <a:avLst/>
          </a:prstGeom>
          <a:gradFill rotWithShape="0">
            <a:gsLst>
              <a:gs pos="0">
                <a:schemeClr val="bg1"/>
              </a:gs>
              <a:gs pos="100000">
                <a:srgbClr val="97C1E1"/>
              </a:gs>
            </a:gsLst>
            <a:lin ang="0" scaled="1"/>
          </a:gradFill>
          <a:ln>
            <a:miter lim="800000"/>
            <a:headEnd/>
            <a:tailEnd/>
          </a:ln>
        </p:spPr>
        <p:txBody>
          <a:bodyPr anchor="ctr">
            <a:prstTxWarp prst="textNoShape">
              <a:avLst/>
            </a:prstTxWarp>
          </a:bodyPr>
          <a:lstStyle/>
          <a:p>
            <a:pPr algn="ctr">
              <a:defRPr/>
            </a:pPr>
            <a:r>
              <a:rPr lang="en-US" sz="2800" kern="0" dirty="0" err="1" smtClean="0">
                <a:solidFill>
                  <a:srgbClr val="000099"/>
                </a:solidFill>
                <a:latin typeface="Trebuchet MS"/>
              </a:rPr>
              <a:t>Entdeckung</a:t>
            </a:r>
            <a:r>
              <a:rPr lang="en-US" sz="2800" kern="0" dirty="0" smtClean="0">
                <a:solidFill>
                  <a:srgbClr val="000099"/>
                </a:solidFill>
                <a:latin typeface="Trebuchet MS"/>
              </a:rPr>
              <a:t> </a:t>
            </a:r>
            <a:r>
              <a:rPr lang="en-US" sz="2800" kern="0" dirty="0" err="1" smtClean="0">
                <a:solidFill>
                  <a:srgbClr val="000099"/>
                </a:solidFill>
                <a:latin typeface="Trebuchet MS"/>
              </a:rPr>
              <a:t>der</a:t>
            </a:r>
            <a:r>
              <a:rPr lang="en-US" sz="2800" kern="0" dirty="0" smtClean="0">
                <a:solidFill>
                  <a:srgbClr val="000099"/>
                </a:solidFill>
                <a:latin typeface="Trebuchet MS"/>
              </a:rPr>
              <a:t> </a:t>
            </a:r>
            <a:r>
              <a:rPr lang="en-US" sz="2800" kern="0" dirty="0" err="1" smtClean="0">
                <a:solidFill>
                  <a:srgbClr val="000099"/>
                </a:solidFill>
                <a:latin typeface="Trebuchet MS"/>
              </a:rPr>
              <a:t>dunklen</a:t>
            </a:r>
            <a:r>
              <a:rPr lang="en-US" sz="2800" kern="0" dirty="0" smtClean="0">
                <a:solidFill>
                  <a:srgbClr val="000099"/>
                </a:solidFill>
                <a:latin typeface="Trebuchet MS"/>
              </a:rPr>
              <a:t> </a:t>
            </a:r>
            <a:r>
              <a:rPr lang="en-US" sz="2800" kern="0" dirty="0" err="1" smtClean="0">
                <a:solidFill>
                  <a:srgbClr val="000099"/>
                </a:solidFill>
                <a:latin typeface="Trebuchet MS"/>
              </a:rPr>
              <a:t>Energie</a:t>
            </a:r>
            <a:r>
              <a:rPr lang="en-US" sz="2800" kern="0" dirty="0" smtClean="0">
                <a:solidFill>
                  <a:srgbClr val="000099"/>
                </a:solidFill>
                <a:latin typeface="Trebuchet MS"/>
              </a:rPr>
              <a:t> (1998)</a:t>
            </a:r>
            <a:endParaRPr lang="en-US" sz="2800" b="1" kern="0" dirty="0">
              <a:solidFill>
                <a:srgbClr val="000099"/>
              </a:solidFill>
              <a:latin typeface="Trebuchet MS"/>
            </a:endParaRPr>
          </a:p>
        </p:txBody>
      </p:sp>
      <p:sp>
        <p:nvSpPr>
          <p:cNvPr id="76" name="Rectangle 75"/>
          <p:cNvSpPr/>
          <p:nvPr/>
        </p:nvSpPr>
        <p:spPr>
          <a:xfrm>
            <a:off x="1522284" y="1090715"/>
            <a:ext cx="4335542" cy="338554"/>
          </a:xfrm>
          <a:prstGeom prst="rect">
            <a:avLst/>
          </a:prstGeom>
          <a:solidFill>
            <a:srgbClr val="FFFF00"/>
          </a:solidFill>
        </p:spPr>
        <p:txBody>
          <a:bodyPr wrap="none">
            <a:spAutoFit/>
          </a:bodyPr>
          <a:lstStyle/>
          <a:p>
            <a:r>
              <a:rPr lang="en-US" sz="1600" dirty="0" smtClean="0">
                <a:solidFill>
                  <a:schemeClr val="tx1"/>
                </a:solidFill>
                <a:latin typeface="Trebuchet MS"/>
              </a:rPr>
              <a:t>Saul </a:t>
            </a:r>
            <a:r>
              <a:rPr lang="en-US" sz="1600" dirty="0" err="1" smtClean="0">
                <a:solidFill>
                  <a:schemeClr val="tx1"/>
                </a:solidFill>
                <a:latin typeface="Trebuchet MS"/>
              </a:rPr>
              <a:t>Perlmutter</a:t>
            </a:r>
            <a:r>
              <a:rPr lang="en-US" sz="1600" dirty="0" smtClean="0">
                <a:solidFill>
                  <a:schemeClr val="tx1"/>
                </a:solidFill>
                <a:latin typeface="Trebuchet MS"/>
              </a:rPr>
              <a:t>, Brian Schmidt, Adam </a:t>
            </a:r>
            <a:r>
              <a:rPr lang="en-US" sz="1600" dirty="0" err="1" smtClean="0">
                <a:solidFill>
                  <a:schemeClr val="tx1"/>
                </a:solidFill>
                <a:latin typeface="Trebuchet MS"/>
              </a:rPr>
              <a:t>Riess</a:t>
            </a:r>
            <a:endParaRPr lang="en-US" sz="1600" dirty="0">
              <a:solidFill>
                <a:schemeClr val="tx1"/>
              </a:solidFill>
              <a:latin typeface="Trebuchet MS"/>
            </a:endParaRPr>
          </a:p>
        </p:txBody>
      </p:sp>
      <p:pic>
        <p:nvPicPr>
          <p:cNvPr id="78" name="Picture 77" descr="darkenergy_logo.jpg"/>
          <p:cNvPicPr>
            <a:picLocks noChangeAspect="1"/>
          </p:cNvPicPr>
          <p:nvPr/>
        </p:nvPicPr>
        <p:blipFill>
          <a:blip r:embed="rId7"/>
          <a:stretch>
            <a:fillRect/>
          </a:stretch>
        </p:blipFill>
        <p:spPr>
          <a:xfrm>
            <a:off x="372533" y="321727"/>
            <a:ext cx="846667" cy="609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48484" name="Picture 13" descr="future_universe"/>
          <p:cNvPicPr>
            <a:picLocks noChangeAspect="1" noChangeArrowheads="1"/>
          </p:cNvPicPr>
          <p:nvPr/>
        </p:nvPicPr>
        <p:blipFill>
          <a:blip r:embed="rId3"/>
          <a:srcRect/>
          <a:stretch>
            <a:fillRect/>
          </a:stretch>
        </p:blipFill>
        <p:spPr bwMode="auto">
          <a:xfrm>
            <a:off x="1104901" y="955679"/>
            <a:ext cx="7475538" cy="5775325"/>
          </a:xfrm>
          <a:prstGeom prst="rect">
            <a:avLst/>
          </a:prstGeom>
          <a:noFill/>
          <a:ln w="9525">
            <a:noFill/>
            <a:miter lim="800000"/>
            <a:headEnd/>
            <a:tailEnd/>
          </a:ln>
        </p:spPr>
      </p:pic>
      <p:sp>
        <p:nvSpPr>
          <p:cNvPr id="7" name="Rectangle 4"/>
          <p:cNvSpPr>
            <a:spLocks noChangeArrowheads="1"/>
          </p:cNvSpPr>
          <p:nvPr/>
        </p:nvSpPr>
        <p:spPr bwMode="auto">
          <a:xfrm>
            <a:off x="1915662" y="321747"/>
            <a:ext cx="6000110" cy="646331"/>
          </a:xfrm>
          <a:prstGeom prst="rect">
            <a:avLst/>
          </a:prstGeom>
          <a:noFill/>
          <a:ln w="9525">
            <a:noFill/>
            <a:miter lim="800000"/>
            <a:headEnd/>
            <a:tailEnd/>
          </a:ln>
        </p:spPr>
        <p:txBody>
          <a:bodyPr wrap="none">
            <a:prstTxWarp prst="textNoShape">
              <a:avLst/>
            </a:prstTxWarp>
            <a:spAutoFit/>
          </a:bodyPr>
          <a:lstStyle/>
          <a:p>
            <a:r>
              <a:rPr lang="en-US" sz="3600" b="0" dirty="0" err="1" smtClean="0">
                <a:solidFill>
                  <a:schemeClr val="bg1">
                    <a:lumMod val="75000"/>
                  </a:schemeClr>
                </a:solidFill>
                <a:latin typeface="Trebuchet MS"/>
              </a:rPr>
              <a:t>Entwicklung</a:t>
            </a:r>
            <a:r>
              <a:rPr lang="en-US" sz="3600" b="0" dirty="0" smtClean="0">
                <a:solidFill>
                  <a:schemeClr val="bg1">
                    <a:lumMod val="75000"/>
                  </a:schemeClr>
                </a:solidFill>
                <a:latin typeface="Trebuchet MS"/>
              </a:rPr>
              <a:t> des </a:t>
            </a:r>
            <a:r>
              <a:rPr lang="en-US" sz="3600" b="0" dirty="0" err="1" smtClean="0">
                <a:solidFill>
                  <a:schemeClr val="bg1">
                    <a:lumMod val="75000"/>
                  </a:schemeClr>
                </a:solidFill>
                <a:latin typeface="Trebuchet MS"/>
              </a:rPr>
              <a:t>Universums</a:t>
            </a:r>
            <a:endParaRPr lang="en-US" sz="3600" b="0" dirty="0">
              <a:solidFill>
                <a:schemeClr val="bg1">
                  <a:lumMod val="75000"/>
                </a:schemeClr>
              </a:solidFill>
              <a:latin typeface="Trebuchet MS"/>
            </a:endParaRPr>
          </a:p>
        </p:txBody>
      </p:sp>
      <p:pic>
        <p:nvPicPr>
          <p:cNvPr id="8" name="Picture 7" descr="big_rip.jpg"/>
          <p:cNvPicPr>
            <a:picLocks noChangeAspect="1"/>
          </p:cNvPicPr>
          <p:nvPr/>
        </p:nvPicPr>
        <p:blipFill>
          <a:blip r:embed="rId4"/>
          <a:stretch>
            <a:fillRect/>
          </a:stretch>
        </p:blipFill>
        <p:spPr>
          <a:xfrm>
            <a:off x="2697911" y="1155701"/>
            <a:ext cx="2500623" cy="1689100"/>
          </a:xfrm>
          <a:prstGeom prst="rect">
            <a:avLst/>
          </a:prstGeom>
        </p:spPr>
      </p:pic>
      <p:pic>
        <p:nvPicPr>
          <p:cNvPr id="9" name="Picture 8" descr="bigCrunch.jpg"/>
          <p:cNvPicPr>
            <a:picLocks noChangeAspect="1"/>
          </p:cNvPicPr>
          <p:nvPr/>
        </p:nvPicPr>
        <p:blipFill>
          <a:blip r:embed="rId5"/>
          <a:stretch>
            <a:fillRect/>
          </a:stretch>
        </p:blipFill>
        <p:spPr>
          <a:xfrm>
            <a:off x="5668434" y="4232807"/>
            <a:ext cx="2036234" cy="1386944"/>
          </a:xfrm>
          <a:prstGeom prst="rect">
            <a:avLst/>
          </a:prstGeom>
        </p:spPr>
      </p:pic>
      <p:sp>
        <p:nvSpPr>
          <p:cNvPr id="10" name="TextBox 9"/>
          <p:cNvSpPr txBox="1"/>
          <p:nvPr/>
        </p:nvSpPr>
        <p:spPr>
          <a:xfrm>
            <a:off x="1138766" y="6007100"/>
            <a:ext cx="774700" cy="288000"/>
          </a:xfrm>
          <a:prstGeom prst="rect">
            <a:avLst/>
          </a:prstGeom>
          <a:solidFill>
            <a:srgbClr val="FEEC68"/>
          </a:solidFill>
        </p:spPr>
        <p:txBody>
          <a:bodyPr wrap="square" rtlCol="0">
            <a:spAutoFit/>
          </a:bodyPr>
          <a:lstStyle/>
          <a:p>
            <a:r>
              <a:rPr lang="en-US" sz="1000" dirty="0" smtClean="0">
                <a:solidFill>
                  <a:srgbClr val="FF6600"/>
                </a:solidFill>
                <a:latin typeface="Trebuchet MS"/>
              </a:rPr>
              <a:t> </a:t>
            </a:r>
            <a:r>
              <a:rPr lang="en-US" sz="1000" dirty="0" smtClean="0">
                <a:solidFill>
                  <a:schemeClr val="tx1"/>
                </a:solidFill>
                <a:latin typeface="Trebuchet MS"/>
              </a:rPr>
              <a:t>URKNALL</a:t>
            </a:r>
            <a:endParaRPr lang="en-US" sz="1000" dirty="0">
              <a:solidFill>
                <a:srgbClr val="FF6600"/>
              </a:solidFill>
              <a:latin typeface="Trebuchet MS"/>
            </a:endParaRPr>
          </a:p>
        </p:txBody>
      </p:sp>
      <p:sp>
        <p:nvSpPr>
          <p:cNvPr id="11" name="TextBox 10"/>
          <p:cNvSpPr txBox="1"/>
          <p:nvPr/>
        </p:nvSpPr>
        <p:spPr>
          <a:xfrm rot="16200000">
            <a:off x="-508001" y="3003553"/>
            <a:ext cx="3886200" cy="307777"/>
          </a:xfrm>
          <a:prstGeom prst="rect">
            <a:avLst/>
          </a:prstGeom>
          <a:solidFill>
            <a:schemeClr val="tx1"/>
          </a:solidFill>
        </p:spPr>
        <p:txBody>
          <a:bodyPr wrap="square" rtlCol="0">
            <a:spAutoFit/>
          </a:bodyPr>
          <a:lstStyle/>
          <a:p>
            <a:pPr algn="ctr"/>
            <a:r>
              <a:rPr lang="en-US" sz="1000" dirty="0" smtClean="0">
                <a:solidFill>
                  <a:srgbClr val="FF6600"/>
                </a:solidFill>
                <a:latin typeface="Trebuchet MS"/>
              </a:rPr>
              <a:t>  </a:t>
            </a:r>
            <a:r>
              <a:rPr lang="en-US" dirty="0" smtClean="0">
                <a:solidFill>
                  <a:schemeClr val="bg1"/>
                </a:solidFill>
                <a:latin typeface="Trebuchet MS"/>
              </a:rPr>
              <a:t>GRÖSZE DES UNIVERSUMS    </a:t>
            </a:r>
            <a:endParaRPr lang="en-US" dirty="0">
              <a:solidFill>
                <a:schemeClr val="bg1"/>
              </a:solidFill>
              <a:latin typeface="Trebuchet MS"/>
            </a:endParaRPr>
          </a:p>
        </p:txBody>
      </p:sp>
      <p:sp>
        <p:nvSpPr>
          <p:cNvPr id="14" name="TextBox 13"/>
          <p:cNvSpPr txBox="1"/>
          <p:nvPr/>
        </p:nvSpPr>
        <p:spPr>
          <a:xfrm>
            <a:off x="2425700" y="6305553"/>
            <a:ext cx="5232401" cy="307777"/>
          </a:xfrm>
          <a:prstGeom prst="rect">
            <a:avLst/>
          </a:prstGeom>
          <a:solidFill>
            <a:schemeClr val="tx1"/>
          </a:solidFill>
        </p:spPr>
        <p:txBody>
          <a:bodyPr wrap="square" rtlCol="0">
            <a:spAutoFit/>
          </a:bodyPr>
          <a:lstStyle/>
          <a:p>
            <a:pPr algn="ctr"/>
            <a:r>
              <a:rPr lang="en-US" sz="1000" dirty="0" smtClean="0">
                <a:solidFill>
                  <a:srgbClr val="FF6600"/>
                </a:solidFill>
                <a:latin typeface="Trebuchet MS"/>
              </a:rPr>
              <a:t>  </a:t>
            </a:r>
            <a:r>
              <a:rPr lang="en-US" dirty="0" smtClean="0">
                <a:solidFill>
                  <a:schemeClr val="bg1"/>
                </a:solidFill>
                <a:latin typeface="Trebuchet MS"/>
              </a:rPr>
              <a:t>ZEIT  </a:t>
            </a:r>
            <a:endParaRPr lang="en-US" dirty="0">
              <a:solidFill>
                <a:schemeClr val="bg1"/>
              </a:solidFill>
              <a:latin typeface="Trebuchet MS"/>
            </a:endParaRPr>
          </a:p>
        </p:txBody>
      </p:sp>
      <p:sp>
        <p:nvSpPr>
          <p:cNvPr id="15" name="TextBox 14"/>
          <p:cNvSpPr txBox="1"/>
          <p:nvPr/>
        </p:nvSpPr>
        <p:spPr>
          <a:xfrm>
            <a:off x="4089398" y="6013453"/>
            <a:ext cx="4711702" cy="307777"/>
          </a:xfrm>
          <a:prstGeom prst="rect">
            <a:avLst/>
          </a:prstGeom>
          <a:solidFill>
            <a:schemeClr val="tx1"/>
          </a:solidFill>
        </p:spPr>
        <p:txBody>
          <a:bodyPr wrap="square" rtlCol="0">
            <a:spAutoFit/>
          </a:bodyPr>
          <a:lstStyle/>
          <a:p>
            <a:pPr algn="ctr"/>
            <a:r>
              <a:rPr lang="en-US" sz="1000" dirty="0" smtClean="0">
                <a:solidFill>
                  <a:srgbClr val="FF6600"/>
                </a:solidFill>
                <a:latin typeface="Trebuchet MS"/>
              </a:rPr>
              <a:t>  </a:t>
            </a:r>
            <a:r>
              <a:rPr lang="en-US" sz="1200" dirty="0" smtClean="0">
                <a:solidFill>
                  <a:schemeClr val="bg1"/>
                </a:solidFill>
                <a:latin typeface="Trebuchet MS"/>
              </a:rPr>
              <a:t>HEUTE (13,7 </a:t>
            </a:r>
            <a:r>
              <a:rPr lang="en-US" sz="1200" dirty="0" err="1" smtClean="0">
                <a:solidFill>
                  <a:schemeClr val="bg1"/>
                </a:solidFill>
                <a:latin typeface="Trebuchet MS"/>
              </a:rPr>
              <a:t>Milliarden</a:t>
            </a:r>
            <a:r>
              <a:rPr lang="en-US" sz="1200" dirty="0" smtClean="0">
                <a:solidFill>
                  <a:schemeClr val="bg1"/>
                </a:solidFill>
                <a:latin typeface="Trebuchet MS"/>
              </a:rPr>
              <a:t> </a:t>
            </a:r>
            <a:r>
              <a:rPr lang="en-US" sz="1200" dirty="0" err="1" smtClean="0">
                <a:solidFill>
                  <a:schemeClr val="bg1"/>
                </a:solidFill>
                <a:latin typeface="Trebuchet MS"/>
              </a:rPr>
              <a:t>Jahre</a:t>
            </a:r>
            <a:r>
              <a:rPr lang="en-US" sz="1200" dirty="0" smtClean="0">
                <a:solidFill>
                  <a:schemeClr val="bg1"/>
                </a:solidFill>
                <a:latin typeface="Trebuchet MS"/>
              </a:rPr>
              <a:t>)            ZUKUNFT </a:t>
            </a:r>
            <a:r>
              <a:rPr lang="en-US" dirty="0" smtClean="0">
                <a:solidFill>
                  <a:schemeClr val="bg1"/>
                </a:solidFill>
                <a:latin typeface="Trebuchet MS"/>
              </a:rPr>
              <a:t> </a:t>
            </a:r>
            <a:endParaRPr lang="en-US" dirty="0">
              <a:solidFill>
                <a:schemeClr val="bg1"/>
              </a:solidFill>
              <a:latin typeface="Trebuchet MS"/>
            </a:endParaRPr>
          </a:p>
        </p:txBody>
      </p:sp>
      <p:grpSp>
        <p:nvGrpSpPr>
          <p:cNvPr id="2" name="Group 19"/>
          <p:cNvGrpSpPr/>
          <p:nvPr/>
        </p:nvGrpSpPr>
        <p:grpSpPr>
          <a:xfrm>
            <a:off x="3759201" y="4394200"/>
            <a:ext cx="1447800" cy="330200"/>
            <a:chOff x="3759200" y="4394200"/>
            <a:chExt cx="1447800" cy="330200"/>
          </a:xfrm>
        </p:grpSpPr>
        <p:sp>
          <p:nvSpPr>
            <p:cNvPr id="16" name="Rectangle 15"/>
            <p:cNvSpPr/>
            <p:nvPr/>
          </p:nvSpPr>
          <p:spPr bwMode="auto">
            <a:xfrm>
              <a:off x="3759200" y="4546600"/>
              <a:ext cx="711200" cy="1778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rgbClr val="DDFFF6"/>
                </a:solidFill>
                <a:effectLst/>
                <a:latin typeface="Times New Roman" pitchFamily="-106" charset="0"/>
              </a:endParaRPr>
            </a:p>
          </p:txBody>
        </p:sp>
        <p:sp>
          <p:nvSpPr>
            <p:cNvPr id="17" name="Rectangle 16"/>
            <p:cNvSpPr/>
            <p:nvPr/>
          </p:nvSpPr>
          <p:spPr bwMode="auto">
            <a:xfrm>
              <a:off x="4025900" y="4559300"/>
              <a:ext cx="787400" cy="152400"/>
            </a:xfrm>
            <a:prstGeom prst="rect">
              <a:avLst/>
            </a:prstGeom>
            <a:solidFill>
              <a:schemeClr val="tx1">
                <a:alpha val="7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rgbClr val="DDFFF6"/>
                </a:solidFill>
                <a:effectLst/>
                <a:latin typeface="Times New Roman" pitchFamily="-106" charset="0"/>
              </a:endParaRPr>
            </a:p>
          </p:txBody>
        </p:sp>
        <p:sp>
          <p:nvSpPr>
            <p:cNvPr id="18" name="Rectangle 17"/>
            <p:cNvSpPr/>
            <p:nvPr/>
          </p:nvSpPr>
          <p:spPr bwMode="auto">
            <a:xfrm>
              <a:off x="4178300" y="4483100"/>
              <a:ext cx="711200" cy="127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rgbClr val="DDFFF6"/>
                </a:solidFill>
                <a:effectLst/>
                <a:latin typeface="Times New Roman" pitchFamily="-106" charset="0"/>
              </a:endParaRPr>
            </a:p>
          </p:txBody>
        </p:sp>
        <p:sp>
          <p:nvSpPr>
            <p:cNvPr id="19" name="Rectangle 18"/>
            <p:cNvSpPr/>
            <p:nvPr/>
          </p:nvSpPr>
          <p:spPr bwMode="auto">
            <a:xfrm>
              <a:off x="4406900" y="4394200"/>
              <a:ext cx="800100" cy="1524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rgbClr val="DDFFF6"/>
                </a:solidFill>
                <a:effectLst/>
                <a:latin typeface="Times New Roman" pitchFamily="-106" charset="0"/>
              </a:endParaRPr>
            </a:p>
          </p:txBody>
        </p:sp>
      </p:grpSp>
      <p:grpSp>
        <p:nvGrpSpPr>
          <p:cNvPr id="3" name="Group 23"/>
          <p:cNvGrpSpPr/>
          <p:nvPr/>
        </p:nvGrpSpPr>
        <p:grpSpPr>
          <a:xfrm>
            <a:off x="2184400" y="4762500"/>
            <a:ext cx="1371600" cy="660400"/>
            <a:chOff x="2184400" y="4762500"/>
            <a:chExt cx="1371600" cy="660400"/>
          </a:xfrm>
        </p:grpSpPr>
        <p:sp>
          <p:nvSpPr>
            <p:cNvPr id="21" name="Rectangle 20"/>
            <p:cNvSpPr/>
            <p:nvPr/>
          </p:nvSpPr>
          <p:spPr bwMode="auto">
            <a:xfrm>
              <a:off x="2413000" y="4940300"/>
              <a:ext cx="800100" cy="381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rgbClr val="DDFFF6"/>
                </a:solidFill>
                <a:effectLst/>
                <a:latin typeface="Times New Roman" pitchFamily="-106" charset="0"/>
              </a:endParaRPr>
            </a:p>
          </p:txBody>
        </p:sp>
        <p:sp>
          <p:nvSpPr>
            <p:cNvPr id="22" name="Rectangle 21"/>
            <p:cNvSpPr/>
            <p:nvPr/>
          </p:nvSpPr>
          <p:spPr bwMode="auto">
            <a:xfrm>
              <a:off x="2755900" y="4762500"/>
              <a:ext cx="800100" cy="381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rgbClr val="DDFFF6"/>
                </a:solidFill>
                <a:effectLst/>
                <a:latin typeface="Times New Roman" pitchFamily="-106" charset="0"/>
              </a:endParaRPr>
            </a:p>
          </p:txBody>
        </p:sp>
        <p:sp>
          <p:nvSpPr>
            <p:cNvPr id="23" name="Rectangle 22"/>
            <p:cNvSpPr/>
            <p:nvPr/>
          </p:nvSpPr>
          <p:spPr bwMode="auto">
            <a:xfrm>
              <a:off x="2184400" y="5118100"/>
              <a:ext cx="800100" cy="3048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rgbClr val="DDFFF6"/>
                </a:solidFill>
                <a:effectLst/>
                <a:latin typeface="Times New Roman" pitchFamily="-106" charset="0"/>
              </a:endParaRPr>
            </a:p>
          </p:txBody>
        </p:sp>
      </p:grpSp>
      <p:sp>
        <p:nvSpPr>
          <p:cNvPr id="25" name="TextBox 24"/>
          <p:cNvSpPr txBox="1"/>
          <p:nvPr/>
        </p:nvSpPr>
        <p:spPr>
          <a:xfrm>
            <a:off x="7124699" y="1987551"/>
            <a:ext cx="1422402" cy="400110"/>
          </a:xfrm>
          <a:prstGeom prst="rect">
            <a:avLst/>
          </a:prstGeom>
          <a:solidFill>
            <a:schemeClr val="tx1"/>
          </a:solidFill>
        </p:spPr>
        <p:txBody>
          <a:bodyPr wrap="square" rtlCol="0">
            <a:spAutoFit/>
          </a:bodyPr>
          <a:lstStyle/>
          <a:p>
            <a:r>
              <a:rPr lang="en-US" sz="1000" dirty="0" smtClean="0">
                <a:solidFill>
                  <a:srgbClr val="FF6600"/>
                </a:solidFill>
                <a:latin typeface="Trebuchet MS"/>
              </a:rPr>
              <a:t>KONSTANTE</a:t>
            </a:r>
          </a:p>
          <a:p>
            <a:r>
              <a:rPr lang="en-US" sz="1000" dirty="0" smtClean="0">
                <a:solidFill>
                  <a:srgbClr val="FF6600"/>
                </a:solidFill>
                <a:latin typeface="Trebuchet MS"/>
              </a:rPr>
              <a:t>DUNKLE ENERGIE</a:t>
            </a:r>
            <a:endParaRPr lang="en-US" sz="1000" dirty="0">
              <a:solidFill>
                <a:srgbClr val="FF6600"/>
              </a:solidFill>
              <a:latin typeface="Trebuchet MS"/>
            </a:endParaRPr>
          </a:p>
        </p:txBody>
      </p:sp>
      <p:sp>
        <p:nvSpPr>
          <p:cNvPr id="26" name="TextBox 25"/>
          <p:cNvSpPr txBox="1"/>
          <p:nvPr/>
        </p:nvSpPr>
        <p:spPr>
          <a:xfrm>
            <a:off x="5194300" y="1695452"/>
            <a:ext cx="838201" cy="246221"/>
          </a:xfrm>
          <a:prstGeom prst="rect">
            <a:avLst/>
          </a:prstGeom>
          <a:solidFill>
            <a:schemeClr val="tx1"/>
          </a:solidFill>
        </p:spPr>
        <p:txBody>
          <a:bodyPr wrap="square" rtlCol="0">
            <a:spAutoFit/>
          </a:bodyPr>
          <a:lstStyle/>
          <a:p>
            <a:pPr algn="ctr"/>
            <a:r>
              <a:rPr lang="en-US" sz="1000" dirty="0" smtClean="0">
                <a:solidFill>
                  <a:schemeClr val="tx2">
                    <a:lumMod val="65000"/>
                    <a:lumOff val="35000"/>
                  </a:schemeClr>
                </a:solidFill>
                <a:latin typeface="Trebuchet MS"/>
              </a:rPr>
              <a:t>ENDKNALL</a:t>
            </a:r>
            <a:endParaRPr lang="en-US" sz="1000" dirty="0">
              <a:solidFill>
                <a:schemeClr val="tx2">
                  <a:lumMod val="65000"/>
                  <a:lumOff val="35000"/>
                </a:schemeClr>
              </a:solidFill>
              <a:latin typeface="Trebuchet MS"/>
            </a:endParaRPr>
          </a:p>
        </p:txBody>
      </p:sp>
      <p:sp>
        <p:nvSpPr>
          <p:cNvPr id="27" name="TextBox 26"/>
          <p:cNvSpPr txBox="1"/>
          <p:nvPr/>
        </p:nvSpPr>
        <p:spPr>
          <a:xfrm>
            <a:off x="7035799" y="3867153"/>
            <a:ext cx="1003301" cy="246221"/>
          </a:xfrm>
          <a:prstGeom prst="rect">
            <a:avLst/>
          </a:prstGeom>
          <a:solidFill>
            <a:schemeClr val="tx1"/>
          </a:solidFill>
        </p:spPr>
        <p:txBody>
          <a:bodyPr wrap="square" rtlCol="0">
            <a:spAutoFit/>
          </a:bodyPr>
          <a:lstStyle/>
          <a:p>
            <a:r>
              <a:rPr lang="en-US" sz="1000" dirty="0" smtClean="0">
                <a:solidFill>
                  <a:srgbClr val="008000"/>
                </a:solidFill>
                <a:latin typeface="Trebuchet MS"/>
              </a:rPr>
              <a:t>KOLLAPS</a:t>
            </a:r>
            <a:endParaRPr lang="en-US" sz="1000" dirty="0">
              <a:solidFill>
                <a:srgbClr val="008000"/>
              </a:solidFill>
              <a:latin typeface="Trebuchet MS"/>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AE6FF"/>
        </a:solidFill>
        <a:effectLst/>
      </p:bgPr>
    </p:bg>
    <p:spTree>
      <p:nvGrpSpPr>
        <p:cNvPr id="1" name=""/>
        <p:cNvGrpSpPr/>
        <p:nvPr/>
      </p:nvGrpSpPr>
      <p:grpSpPr>
        <a:xfrm>
          <a:off x="0" y="0"/>
          <a:ext cx="0" cy="0"/>
          <a:chOff x="0" y="0"/>
          <a:chExt cx="0" cy="0"/>
        </a:xfrm>
      </p:grpSpPr>
      <p:sp>
        <p:nvSpPr>
          <p:cNvPr id="12" name="Rectangle 7"/>
          <p:cNvSpPr txBox="1">
            <a:spLocks noChangeArrowheads="1"/>
          </p:cNvSpPr>
          <p:nvPr/>
        </p:nvSpPr>
        <p:spPr bwMode="auto">
          <a:xfrm>
            <a:off x="939007" y="464077"/>
            <a:ext cx="8224044" cy="476250"/>
          </a:xfrm>
          <a:prstGeom prst="rect">
            <a:avLst/>
          </a:prstGeom>
          <a:gradFill rotWithShape="0">
            <a:gsLst>
              <a:gs pos="0">
                <a:schemeClr val="bg1"/>
              </a:gs>
              <a:gs pos="100000">
                <a:srgbClr val="97C1E1"/>
              </a:gs>
            </a:gsLst>
            <a:lin ang="0" scaled="1"/>
          </a:gradFill>
          <a:ln>
            <a:miter lim="800000"/>
            <a:headEnd/>
            <a:tailEnd/>
          </a:ln>
        </p:spPr>
        <p:txBody>
          <a:bodyPr anchor="ctr">
            <a:prstTxWarp prst="textNoShape">
              <a:avLst/>
            </a:prstTxWarp>
          </a:bodyPr>
          <a:lstStyle/>
          <a:p>
            <a:pPr algn="ctr">
              <a:defRPr/>
            </a:pPr>
            <a:r>
              <a:rPr lang="en-US" sz="2800" kern="0" dirty="0" err="1" smtClean="0">
                <a:solidFill>
                  <a:srgbClr val="000099"/>
                </a:solidFill>
                <a:latin typeface="Trebuchet MS"/>
              </a:rPr>
              <a:t>Quantentheorie</a:t>
            </a:r>
            <a:endParaRPr lang="en-US" sz="2800" b="1" kern="0" dirty="0">
              <a:solidFill>
                <a:srgbClr val="000099"/>
              </a:solidFill>
              <a:latin typeface="Trebuchet MS"/>
            </a:endParaRPr>
          </a:p>
        </p:txBody>
      </p:sp>
      <p:pic>
        <p:nvPicPr>
          <p:cNvPr id="17" name="Picture 12" descr="C:\Documents and Settings\strguest\My Documents\My Pictures\2-SchrodAtm.jpg"/>
          <p:cNvPicPr>
            <a:picLocks noChangeAspect="1" noChangeArrowheads="1"/>
          </p:cNvPicPr>
          <p:nvPr/>
        </p:nvPicPr>
        <p:blipFill>
          <a:blip r:embed="rId3"/>
          <a:srcRect/>
          <a:stretch>
            <a:fillRect/>
          </a:stretch>
        </p:blipFill>
        <p:spPr bwMode="auto">
          <a:xfrm>
            <a:off x="5604931" y="2140620"/>
            <a:ext cx="1811868" cy="1889520"/>
          </a:xfrm>
          <a:prstGeom prst="rect">
            <a:avLst/>
          </a:prstGeom>
          <a:noFill/>
        </p:spPr>
      </p:pic>
      <p:sp>
        <p:nvSpPr>
          <p:cNvPr id="18" name="Rectangle 9"/>
          <p:cNvSpPr>
            <a:spLocks noChangeArrowheads="1"/>
          </p:cNvSpPr>
          <p:nvPr/>
        </p:nvSpPr>
        <p:spPr bwMode="auto">
          <a:xfrm>
            <a:off x="730248" y="1454682"/>
            <a:ext cx="8837085" cy="461665"/>
          </a:xfrm>
          <a:prstGeom prst="rect">
            <a:avLst/>
          </a:prstGeom>
          <a:noFill/>
          <a:ln w="9525">
            <a:noFill/>
            <a:miter lim="800000"/>
            <a:headEnd/>
            <a:tailEnd/>
          </a:ln>
        </p:spPr>
        <p:txBody>
          <a:bodyPr wrap="square">
            <a:prstTxWarp prst="textNoShape">
              <a:avLst/>
            </a:prstTxWarp>
            <a:spAutoFit/>
          </a:bodyPr>
          <a:lstStyle/>
          <a:p>
            <a:r>
              <a:rPr lang="en-GB" sz="2400" dirty="0" smtClean="0">
                <a:solidFill>
                  <a:srgbClr val="000094"/>
                </a:solidFill>
                <a:latin typeface="Trebuchet MS"/>
              </a:rPr>
              <a:t>Die </a:t>
            </a:r>
            <a:r>
              <a:rPr lang="en-GB" sz="2400" dirty="0" err="1" smtClean="0">
                <a:solidFill>
                  <a:srgbClr val="000094"/>
                </a:solidFill>
                <a:latin typeface="Trebuchet MS"/>
              </a:rPr>
              <a:t>Teilchenphysik</a:t>
            </a:r>
            <a:r>
              <a:rPr lang="en-GB" sz="2400" dirty="0" smtClean="0">
                <a:solidFill>
                  <a:srgbClr val="000094"/>
                </a:solidFill>
                <a:latin typeface="Trebuchet MS"/>
              </a:rPr>
              <a:t> </a:t>
            </a:r>
            <a:r>
              <a:rPr lang="en-GB" sz="2400" dirty="0" err="1" smtClean="0">
                <a:solidFill>
                  <a:srgbClr val="000094"/>
                </a:solidFill>
                <a:latin typeface="Trebuchet MS"/>
              </a:rPr>
              <a:t>folgt</a:t>
            </a:r>
            <a:r>
              <a:rPr lang="en-GB" sz="2400" dirty="0" smtClean="0">
                <a:solidFill>
                  <a:srgbClr val="000094"/>
                </a:solidFill>
                <a:latin typeface="Trebuchet MS"/>
              </a:rPr>
              <a:t> den </a:t>
            </a:r>
            <a:r>
              <a:rPr lang="en-GB" sz="2400" dirty="0" err="1" smtClean="0">
                <a:solidFill>
                  <a:srgbClr val="000094"/>
                </a:solidFill>
                <a:latin typeface="Trebuchet MS"/>
              </a:rPr>
              <a:t>Gesetzen</a:t>
            </a:r>
            <a:r>
              <a:rPr lang="en-GB" sz="2400" dirty="0" smtClean="0">
                <a:solidFill>
                  <a:srgbClr val="000094"/>
                </a:solidFill>
                <a:latin typeface="Trebuchet MS"/>
              </a:rPr>
              <a:t> </a:t>
            </a:r>
            <a:r>
              <a:rPr lang="en-GB" sz="2400" dirty="0" err="1" smtClean="0">
                <a:solidFill>
                  <a:srgbClr val="000094"/>
                </a:solidFill>
                <a:latin typeface="Trebuchet MS"/>
              </a:rPr>
              <a:t>der</a:t>
            </a:r>
            <a:r>
              <a:rPr lang="en-GB" sz="2400" dirty="0" smtClean="0">
                <a:solidFill>
                  <a:srgbClr val="000094"/>
                </a:solidFill>
                <a:latin typeface="Trebuchet MS"/>
              </a:rPr>
              <a:t> </a:t>
            </a:r>
            <a:r>
              <a:rPr lang="en-GB" sz="2400" dirty="0" err="1" smtClean="0">
                <a:solidFill>
                  <a:schemeClr val="accent5">
                    <a:lumMod val="50000"/>
                  </a:schemeClr>
                </a:solidFill>
                <a:latin typeface="Trebuchet MS"/>
              </a:rPr>
              <a:t>Quantentheorie</a:t>
            </a:r>
            <a:r>
              <a:rPr lang="en-GB" sz="2400" dirty="0" smtClean="0">
                <a:solidFill>
                  <a:schemeClr val="accent5">
                    <a:lumMod val="50000"/>
                  </a:schemeClr>
                </a:solidFill>
                <a:latin typeface="Trebuchet MS"/>
              </a:rPr>
              <a:t>.</a:t>
            </a:r>
          </a:p>
        </p:txBody>
      </p:sp>
      <p:pic>
        <p:nvPicPr>
          <p:cNvPr id="19" name="Picture 18" descr="lithium.png"/>
          <p:cNvPicPr>
            <a:picLocks noChangeAspect="1"/>
          </p:cNvPicPr>
          <p:nvPr/>
        </p:nvPicPr>
        <p:blipFill>
          <a:blip r:embed="rId4"/>
          <a:stretch>
            <a:fillRect/>
          </a:stretch>
        </p:blipFill>
        <p:spPr>
          <a:xfrm>
            <a:off x="2023538" y="2218286"/>
            <a:ext cx="1619250" cy="1829753"/>
          </a:xfrm>
          <a:prstGeom prst="rect">
            <a:avLst/>
          </a:prstGeom>
        </p:spPr>
      </p:pic>
      <p:sp>
        <p:nvSpPr>
          <p:cNvPr id="20" name="Rectangle 9"/>
          <p:cNvSpPr>
            <a:spLocks noChangeArrowheads="1"/>
          </p:cNvSpPr>
          <p:nvPr/>
        </p:nvSpPr>
        <p:spPr bwMode="auto">
          <a:xfrm>
            <a:off x="967315" y="3994682"/>
            <a:ext cx="3638551" cy="1015663"/>
          </a:xfrm>
          <a:prstGeom prst="rect">
            <a:avLst/>
          </a:prstGeom>
          <a:noFill/>
          <a:ln w="9525">
            <a:noFill/>
            <a:miter lim="800000"/>
            <a:headEnd/>
            <a:tailEnd/>
          </a:ln>
        </p:spPr>
        <p:txBody>
          <a:bodyPr wrap="square">
            <a:prstTxWarp prst="textNoShape">
              <a:avLst/>
            </a:prstTxWarp>
            <a:spAutoFit/>
          </a:bodyPr>
          <a:lstStyle/>
          <a:p>
            <a:r>
              <a:rPr lang="en-GB" sz="2000" dirty="0" err="1" smtClean="0">
                <a:solidFill>
                  <a:srgbClr val="000094"/>
                </a:solidFill>
                <a:latin typeface="Trebuchet MS"/>
              </a:rPr>
              <a:t>Klassisches</a:t>
            </a:r>
            <a:r>
              <a:rPr lang="en-GB" sz="2000" dirty="0" smtClean="0">
                <a:solidFill>
                  <a:srgbClr val="000094"/>
                </a:solidFill>
                <a:latin typeface="Trebuchet MS"/>
              </a:rPr>
              <a:t> </a:t>
            </a:r>
            <a:r>
              <a:rPr lang="en-GB" sz="2000" dirty="0" err="1" smtClean="0">
                <a:solidFill>
                  <a:srgbClr val="000094"/>
                </a:solidFill>
                <a:latin typeface="Trebuchet MS"/>
              </a:rPr>
              <a:t>Bild</a:t>
            </a:r>
            <a:r>
              <a:rPr lang="en-GB" sz="2000" dirty="0" smtClean="0">
                <a:solidFill>
                  <a:srgbClr val="000094"/>
                </a:solidFill>
                <a:latin typeface="Trebuchet MS"/>
              </a:rPr>
              <a:t>: </a:t>
            </a:r>
            <a:r>
              <a:rPr lang="en-GB" sz="2000" dirty="0" err="1" smtClean="0">
                <a:solidFill>
                  <a:srgbClr val="000094"/>
                </a:solidFill>
                <a:latin typeface="Trebuchet MS"/>
              </a:rPr>
              <a:t>Elektronen</a:t>
            </a:r>
            <a:r>
              <a:rPr lang="en-GB" sz="2000" dirty="0" smtClean="0">
                <a:solidFill>
                  <a:srgbClr val="000094"/>
                </a:solidFill>
                <a:latin typeface="Trebuchet MS"/>
              </a:rPr>
              <a:t> </a:t>
            </a:r>
            <a:r>
              <a:rPr lang="en-GB" sz="2000" dirty="0" err="1" smtClean="0">
                <a:solidFill>
                  <a:srgbClr val="000094"/>
                </a:solidFill>
                <a:latin typeface="Trebuchet MS"/>
              </a:rPr>
              <a:t>bewegen</a:t>
            </a:r>
            <a:r>
              <a:rPr lang="en-GB" sz="2000" dirty="0" smtClean="0">
                <a:solidFill>
                  <a:srgbClr val="000094"/>
                </a:solidFill>
                <a:latin typeface="Trebuchet MS"/>
              </a:rPr>
              <a:t> </a:t>
            </a:r>
            <a:r>
              <a:rPr lang="en-GB" sz="2000" dirty="0" err="1" smtClean="0">
                <a:solidFill>
                  <a:srgbClr val="000094"/>
                </a:solidFill>
                <a:latin typeface="Trebuchet MS"/>
              </a:rPr>
              <a:t>sich</a:t>
            </a:r>
            <a:r>
              <a:rPr lang="en-GB" sz="2000" dirty="0" smtClean="0">
                <a:solidFill>
                  <a:srgbClr val="000094"/>
                </a:solidFill>
                <a:latin typeface="Trebuchet MS"/>
              </a:rPr>
              <a:t> auf </a:t>
            </a:r>
            <a:r>
              <a:rPr lang="en-GB" sz="2000" dirty="0" err="1" smtClean="0">
                <a:solidFill>
                  <a:schemeClr val="accent5">
                    <a:lumMod val="50000"/>
                  </a:schemeClr>
                </a:solidFill>
                <a:latin typeface="Trebuchet MS"/>
              </a:rPr>
              <a:t>festen</a:t>
            </a:r>
            <a:r>
              <a:rPr lang="en-GB" sz="2000" dirty="0" smtClean="0">
                <a:solidFill>
                  <a:schemeClr val="accent5">
                    <a:lumMod val="50000"/>
                  </a:schemeClr>
                </a:solidFill>
                <a:latin typeface="Trebuchet MS"/>
              </a:rPr>
              <a:t> </a:t>
            </a:r>
            <a:r>
              <a:rPr lang="en-GB" sz="2000" dirty="0" err="1" smtClean="0">
                <a:solidFill>
                  <a:schemeClr val="accent5">
                    <a:lumMod val="50000"/>
                  </a:schemeClr>
                </a:solidFill>
                <a:latin typeface="Trebuchet MS"/>
              </a:rPr>
              <a:t>Bahnen</a:t>
            </a:r>
            <a:r>
              <a:rPr lang="en-GB" sz="2000" dirty="0" smtClean="0">
                <a:solidFill>
                  <a:srgbClr val="000094"/>
                </a:solidFill>
                <a:latin typeface="Trebuchet MS"/>
              </a:rPr>
              <a:t> um den </a:t>
            </a:r>
            <a:r>
              <a:rPr lang="en-GB" sz="2000" dirty="0" err="1" smtClean="0">
                <a:solidFill>
                  <a:srgbClr val="000094"/>
                </a:solidFill>
                <a:latin typeface="Trebuchet MS"/>
              </a:rPr>
              <a:t>Atomkern</a:t>
            </a:r>
            <a:endParaRPr lang="en-GB" sz="2000" dirty="0" smtClean="0">
              <a:solidFill>
                <a:schemeClr val="accent5">
                  <a:lumMod val="50000"/>
                </a:schemeClr>
              </a:solidFill>
              <a:latin typeface="Trebuchet MS"/>
            </a:endParaRPr>
          </a:p>
        </p:txBody>
      </p:sp>
      <p:sp>
        <p:nvSpPr>
          <p:cNvPr id="21" name="Rectangle 9"/>
          <p:cNvSpPr>
            <a:spLocks noChangeArrowheads="1"/>
          </p:cNvSpPr>
          <p:nvPr/>
        </p:nvSpPr>
        <p:spPr bwMode="auto">
          <a:xfrm>
            <a:off x="4861981" y="4028548"/>
            <a:ext cx="4129619" cy="1015663"/>
          </a:xfrm>
          <a:prstGeom prst="rect">
            <a:avLst/>
          </a:prstGeom>
          <a:noFill/>
          <a:ln w="9525">
            <a:noFill/>
            <a:miter lim="800000"/>
            <a:headEnd/>
            <a:tailEnd/>
          </a:ln>
        </p:spPr>
        <p:txBody>
          <a:bodyPr wrap="square">
            <a:prstTxWarp prst="textNoShape">
              <a:avLst/>
            </a:prstTxWarp>
            <a:spAutoFit/>
          </a:bodyPr>
          <a:lstStyle/>
          <a:p>
            <a:r>
              <a:rPr lang="en-GB" sz="2000" dirty="0" err="1" smtClean="0">
                <a:solidFill>
                  <a:srgbClr val="000094"/>
                </a:solidFill>
                <a:latin typeface="Trebuchet MS"/>
              </a:rPr>
              <a:t>Quantentheoretisches</a:t>
            </a:r>
            <a:r>
              <a:rPr lang="en-GB" sz="2000" dirty="0" smtClean="0">
                <a:solidFill>
                  <a:srgbClr val="000094"/>
                </a:solidFill>
                <a:latin typeface="Trebuchet MS"/>
              </a:rPr>
              <a:t> </a:t>
            </a:r>
            <a:r>
              <a:rPr lang="en-GB" sz="2000" dirty="0" err="1" smtClean="0">
                <a:solidFill>
                  <a:srgbClr val="000094"/>
                </a:solidFill>
                <a:latin typeface="Trebuchet MS"/>
              </a:rPr>
              <a:t>Bild</a:t>
            </a:r>
            <a:r>
              <a:rPr lang="en-GB" sz="2000" dirty="0" smtClean="0">
                <a:solidFill>
                  <a:srgbClr val="000094"/>
                </a:solidFill>
                <a:latin typeface="Trebuchet MS"/>
              </a:rPr>
              <a:t>: </a:t>
            </a:r>
            <a:r>
              <a:rPr lang="en-GB" sz="2000" dirty="0" err="1" smtClean="0">
                <a:solidFill>
                  <a:srgbClr val="000094"/>
                </a:solidFill>
                <a:latin typeface="Trebuchet MS"/>
              </a:rPr>
              <a:t>Elektronen</a:t>
            </a:r>
            <a:r>
              <a:rPr lang="en-GB" sz="2000" dirty="0" smtClean="0">
                <a:solidFill>
                  <a:srgbClr val="000094"/>
                </a:solidFill>
                <a:latin typeface="Trebuchet MS"/>
              </a:rPr>
              <a:t> </a:t>
            </a:r>
            <a:r>
              <a:rPr lang="en-GB" sz="2000" dirty="0" err="1" smtClean="0">
                <a:solidFill>
                  <a:srgbClr val="000094"/>
                </a:solidFill>
                <a:latin typeface="Trebuchet MS"/>
              </a:rPr>
              <a:t>haben</a:t>
            </a:r>
            <a:r>
              <a:rPr lang="en-GB" sz="2000" dirty="0" smtClean="0">
                <a:solidFill>
                  <a:srgbClr val="000094"/>
                </a:solidFill>
                <a:latin typeface="Trebuchet MS"/>
              </a:rPr>
              <a:t> </a:t>
            </a:r>
            <a:r>
              <a:rPr lang="en-GB" sz="2000" dirty="0" err="1" smtClean="0">
                <a:solidFill>
                  <a:srgbClr val="000094"/>
                </a:solidFill>
                <a:latin typeface="Trebuchet MS"/>
              </a:rPr>
              <a:t>bestimmte</a:t>
            </a:r>
            <a:r>
              <a:rPr lang="en-GB" sz="2000" dirty="0" smtClean="0">
                <a:solidFill>
                  <a:srgbClr val="000094"/>
                </a:solidFill>
                <a:latin typeface="Trebuchet MS"/>
              </a:rPr>
              <a:t> </a:t>
            </a:r>
            <a:r>
              <a:rPr lang="en-GB" sz="2000" dirty="0" err="1" smtClean="0">
                <a:solidFill>
                  <a:schemeClr val="accent5">
                    <a:lumMod val="50000"/>
                  </a:schemeClr>
                </a:solidFill>
                <a:latin typeface="Trebuchet MS"/>
              </a:rPr>
              <a:t>Aufenthaltswahrscheinlichkeiten</a:t>
            </a:r>
            <a:endParaRPr lang="en-GB" sz="2000" dirty="0" smtClean="0">
              <a:solidFill>
                <a:schemeClr val="accent5">
                  <a:lumMod val="50000"/>
                </a:schemeClr>
              </a:solidFill>
              <a:latin typeface="Trebuchet MS"/>
            </a:endParaRPr>
          </a:p>
        </p:txBody>
      </p:sp>
      <p:sp>
        <p:nvSpPr>
          <p:cNvPr id="22" name="Rectangle 9"/>
          <p:cNvSpPr>
            <a:spLocks noChangeArrowheads="1"/>
          </p:cNvSpPr>
          <p:nvPr/>
        </p:nvSpPr>
        <p:spPr bwMode="auto">
          <a:xfrm>
            <a:off x="730248" y="5484815"/>
            <a:ext cx="8837085" cy="830997"/>
          </a:xfrm>
          <a:prstGeom prst="rect">
            <a:avLst/>
          </a:prstGeom>
          <a:noFill/>
          <a:ln w="9525">
            <a:noFill/>
            <a:miter lim="800000"/>
            <a:headEnd/>
            <a:tailEnd/>
          </a:ln>
        </p:spPr>
        <p:txBody>
          <a:bodyPr wrap="square">
            <a:prstTxWarp prst="textNoShape">
              <a:avLst/>
            </a:prstTxWarp>
            <a:spAutoFit/>
          </a:bodyPr>
          <a:lstStyle/>
          <a:p>
            <a:r>
              <a:rPr lang="en-GB" sz="2400" dirty="0" err="1" smtClean="0">
                <a:solidFill>
                  <a:srgbClr val="000094"/>
                </a:solidFill>
                <a:latin typeface="Trebuchet MS"/>
              </a:rPr>
              <a:t>Jedoch</a:t>
            </a:r>
            <a:r>
              <a:rPr lang="en-GB" sz="2400" dirty="0" smtClean="0">
                <a:solidFill>
                  <a:srgbClr val="000094"/>
                </a:solidFill>
                <a:latin typeface="Trebuchet MS"/>
              </a:rPr>
              <a:t>: </a:t>
            </a:r>
          </a:p>
          <a:p>
            <a:r>
              <a:rPr lang="en-GB" sz="2400" dirty="0" smtClean="0">
                <a:solidFill>
                  <a:srgbClr val="FF0000"/>
                </a:solidFill>
                <a:latin typeface="Trebuchet MS"/>
              </a:rPr>
              <a:t>Die Gravitation </a:t>
            </a:r>
            <a:r>
              <a:rPr lang="en-GB" sz="2400" dirty="0" err="1" smtClean="0">
                <a:solidFill>
                  <a:srgbClr val="FF0000"/>
                </a:solidFill>
                <a:latin typeface="Trebuchet MS"/>
              </a:rPr>
              <a:t>passt</a:t>
            </a:r>
            <a:r>
              <a:rPr lang="en-GB" sz="2400" dirty="0" smtClean="0">
                <a:solidFill>
                  <a:srgbClr val="FF0000"/>
                </a:solidFill>
                <a:latin typeface="Trebuchet MS"/>
              </a:rPr>
              <a:t> </a:t>
            </a:r>
            <a:r>
              <a:rPr lang="en-GB" sz="2400" dirty="0" err="1" smtClean="0">
                <a:solidFill>
                  <a:srgbClr val="FF0000"/>
                </a:solidFill>
                <a:latin typeface="Trebuchet MS"/>
              </a:rPr>
              <a:t>nicht</a:t>
            </a:r>
            <a:r>
              <a:rPr lang="en-GB" sz="2400" dirty="0" smtClean="0">
                <a:solidFill>
                  <a:srgbClr val="FF0000"/>
                </a:solidFill>
                <a:latin typeface="Trebuchet MS"/>
              </a:rPr>
              <a:t> in die </a:t>
            </a:r>
            <a:r>
              <a:rPr lang="en-GB" sz="2400" dirty="0" err="1" smtClean="0">
                <a:solidFill>
                  <a:srgbClr val="FF0000"/>
                </a:solidFill>
                <a:latin typeface="Trebuchet MS"/>
              </a:rPr>
              <a:t>quantenmechanische</a:t>
            </a:r>
            <a:r>
              <a:rPr lang="en-GB" sz="2400" dirty="0" smtClean="0">
                <a:solidFill>
                  <a:srgbClr val="FF0000"/>
                </a:solidFill>
                <a:latin typeface="Trebuchet MS"/>
              </a:rPr>
              <a:t> Welt!</a:t>
            </a:r>
          </a:p>
        </p:txBody>
      </p:sp>
      <p:pic>
        <p:nvPicPr>
          <p:cNvPr id="11" name="Picture 10" descr="quantum_physicists.jpg"/>
          <p:cNvPicPr>
            <a:picLocks noChangeAspect="1"/>
          </p:cNvPicPr>
          <p:nvPr/>
        </p:nvPicPr>
        <p:blipFill>
          <a:blip r:embed="rId5"/>
          <a:stretch>
            <a:fillRect/>
          </a:stretch>
        </p:blipFill>
        <p:spPr>
          <a:xfrm>
            <a:off x="650442" y="263988"/>
            <a:ext cx="1059825" cy="107374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1848413" y="633520"/>
            <a:ext cx="6005971" cy="584776"/>
          </a:xfrm>
          <a:prstGeom prst="rect">
            <a:avLst/>
          </a:prstGeom>
        </p:spPr>
        <p:txBody>
          <a:bodyPr wrap="none">
            <a:spAutoFit/>
          </a:bodyPr>
          <a:lstStyle/>
          <a:p>
            <a:pPr algn="ctr">
              <a:spcBef>
                <a:spcPct val="50000"/>
              </a:spcBef>
              <a:defRPr/>
            </a:pPr>
            <a:r>
              <a:rPr lang="en-US" sz="3200" dirty="0" err="1" smtClean="0">
                <a:solidFill>
                  <a:schemeClr val="accent6">
                    <a:lumMod val="40000"/>
                    <a:lumOff val="60000"/>
                  </a:schemeClr>
                </a:solidFill>
                <a:latin typeface="Trebuchet MS"/>
              </a:rPr>
              <a:t>Einige</a:t>
            </a:r>
            <a:r>
              <a:rPr lang="en-US" sz="3200" dirty="0" smtClean="0">
                <a:solidFill>
                  <a:schemeClr val="accent6">
                    <a:lumMod val="40000"/>
                    <a:lumOff val="60000"/>
                  </a:schemeClr>
                </a:solidFill>
                <a:latin typeface="Trebuchet MS"/>
              </a:rPr>
              <a:t> </a:t>
            </a:r>
            <a:r>
              <a:rPr lang="en-US" sz="3200" dirty="0" err="1" smtClean="0">
                <a:solidFill>
                  <a:schemeClr val="accent6">
                    <a:lumMod val="40000"/>
                    <a:lumOff val="60000"/>
                  </a:schemeClr>
                </a:solidFill>
                <a:latin typeface="Trebuchet MS"/>
              </a:rPr>
              <a:t>konkrete</a:t>
            </a:r>
            <a:r>
              <a:rPr lang="en-US" sz="3200" dirty="0" smtClean="0">
                <a:solidFill>
                  <a:schemeClr val="accent6">
                    <a:lumMod val="40000"/>
                    <a:lumOff val="60000"/>
                  </a:schemeClr>
                </a:solidFill>
                <a:latin typeface="Trebuchet MS"/>
              </a:rPr>
              <a:t> </a:t>
            </a:r>
            <a:r>
              <a:rPr lang="en-US" sz="3200" dirty="0" err="1" smtClean="0">
                <a:solidFill>
                  <a:schemeClr val="accent6">
                    <a:lumMod val="40000"/>
                    <a:lumOff val="60000"/>
                  </a:schemeClr>
                </a:solidFill>
                <a:latin typeface="Trebuchet MS"/>
              </a:rPr>
              <a:t>offene</a:t>
            </a:r>
            <a:r>
              <a:rPr lang="en-US" sz="3200" dirty="0" smtClean="0">
                <a:solidFill>
                  <a:schemeClr val="accent6">
                    <a:lumMod val="40000"/>
                    <a:lumOff val="60000"/>
                  </a:schemeClr>
                </a:solidFill>
                <a:latin typeface="Trebuchet MS"/>
              </a:rPr>
              <a:t> </a:t>
            </a:r>
            <a:r>
              <a:rPr lang="en-US" sz="3200" dirty="0" err="1" smtClean="0">
                <a:solidFill>
                  <a:schemeClr val="accent6">
                    <a:lumMod val="40000"/>
                    <a:lumOff val="60000"/>
                  </a:schemeClr>
                </a:solidFill>
                <a:latin typeface="Trebuchet MS"/>
              </a:rPr>
              <a:t>Fragen</a:t>
            </a:r>
            <a:endParaRPr lang="en-US" sz="3200" dirty="0">
              <a:solidFill>
                <a:schemeClr val="accent6">
                  <a:lumMod val="40000"/>
                  <a:lumOff val="60000"/>
                </a:schemeClr>
              </a:solidFill>
              <a:latin typeface="Trebuchet MS"/>
            </a:endParaRPr>
          </a:p>
        </p:txBody>
      </p:sp>
      <p:sp>
        <p:nvSpPr>
          <p:cNvPr id="9" name="Rectangle 8"/>
          <p:cNvSpPr/>
          <p:nvPr/>
        </p:nvSpPr>
        <p:spPr bwMode="auto">
          <a:xfrm>
            <a:off x="7603067" y="5486400"/>
            <a:ext cx="1524000" cy="1066799"/>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rgbClr val="DDFFF6"/>
              </a:solidFill>
              <a:effectLst/>
              <a:latin typeface="Times New Roman" pitchFamily="-106" charset="0"/>
            </a:endParaRPr>
          </a:p>
        </p:txBody>
      </p:sp>
      <p:sp>
        <p:nvSpPr>
          <p:cNvPr id="54274" name="Rectangle 113"/>
          <p:cNvSpPr>
            <a:spLocks noChangeArrowheads="1"/>
          </p:cNvSpPr>
          <p:nvPr/>
        </p:nvSpPr>
        <p:spPr bwMode="auto">
          <a:xfrm>
            <a:off x="908050" y="1405567"/>
            <a:ext cx="8585200" cy="5262979"/>
          </a:xfrm>
          <a:prstGeom prst="rect">
            <a:avLst/>
          </a:prstGeom>
          <a:noFill/>
          <a:ln w="9525">
            <a:noFill/>
            <a:miter lim="800000"/>
            <a:headEnd/>
            <a:tailEnd/>
          </a:ln>
        </p:spPr>
        <p:txBody>
          <a:bodyPr wrap="square">
            <a:prstTxWarp prst="textNoShape">
              <a:avLst/>
            </a:prstTxWarp>
            <a:spAutoFit/>
          </a:bodyPr>
          <a:lstStyle/>
          <a:p>
            <a:pPr>
              <a:spcBef>
                <a:spcPct val="50000"/>
              </a:spcBef>
              <a:buFont typeface="Arial"/>
              <a:buChar char="•"/>
            </a:pPr>
            <a:r>
              <a:rPr lang="en-GB" sz="2400" b="0" dirty="0" smtClean="0">
                <a:solidFill>
                  <a:schemeClr val="bg1"/>
                </a:solidFill>
                <a:latin typeface="Trebuchet MS"/>
              </a:rPr>
              <a:t> </a:t>
            </a:r>
            <a:r>
              <a:rPr lang="en-GB" sz="2400" b="0" dirty="0" err="1" smtClean="0">
                <a:solidFill>
                  <a:schemeClr val="bg1"/>
                </a:solidFill>
                <a:latin typeface="Trebuchet MS"/>
              </a:rPr>
              <a:t>Warum</a:t>
            </a:r>
            <a:r>
              <a:rPr lang="en-GB" sz="2400" b="0" dirty="0" smtClean="0">
                <a:solidFill>
                  <a:schemeClr val="bg1"/>
                </a:solidFill>
                <a:latin typeface="Trebuchet MS"/>
              </a:rPr>
              <a:t> hat das </a:t>
            </a:r>
            <a:r>
              <a:rPr lang="en-GB" sz="2400" b="0" dirty="0" err="1" smtClean="0">
                <a:solidFill>
                  <a:schemeClr val="bg1"/>
                </a:solidFill>
                <a:latin typeface="Trebuchet MS"/>
              </a:rPr>
              <a:t>Universum</a:t>
            </a:r>
            <a:r>
              <a:rPr lang="en-GB" sz="2400" b="0" dirty="0" smtClean="0">
                <a:solidFill>
                  <a:schemeClr val="bg1"/>
                </a:solidFill>
                <a:latin typeface="Trebuchet MS"/>
              </a:rPr>
              <a:t> </a:t>
            </a:r>
            <a:r>
              <a:rPr lang="en-GB" sz="2400" b="0" dirty="0" err="1" smtClean="0">
                <a:solidFill>
                  <a:schemeClr val="bg1"/>
                </a:solidFill>
                <a:latin typeface="Trebuchet MS"/>
              </a:rPr>
              <a:t>Substanz</a:t>
            </a:r>
            <a:r>
              <a:rPr lang="en-GB" sz="2400" b="0" dirty="0" smtClean="0">
                <a:solidFill>
                  <a:schemeClr val="bg1"/>
                </a:solidFill>
                <a:latin typeface="Trebuchet MS"/>
              </a:rPr>
              <a:t>? -&gt; Higgs-</a:t>
            </a:r>
            <a:r>
              <a:rPr lang="en-GB" sz="2400" b="0" dirty="0" err="1" smtClean="0">
                <a:solidFill>
                  <a:schemeClr val="bg1"/>
                </a:solidFill>
                <a:latin typeface="Trebuchet MS"/>
              </a:rPr>
              <a:t>Teilchen</a:t>
            </a:r>
            <a:endParaRPr lang="en-GB" sz="2400" b="0" dirty="0" smtClean="0">
              <a:solidFill>
                <a:schemeClr val="bg1"/>
              </a:solidFill>
              <a:latin typeface="Trebuchet MS"/>
            </a:endParaRPr>
          </a:p>
          <a:p>
            <a:pPr>
              <a:spcBef>
                <a:spcPct val="50000"/>
              </a:spcBef>
              <a:buFont typeface="Arial"/>
              <a:buChar char="•"/>
            </a:pPr>
            <a:r>
              <a:rPr lang="en-GB" sz="2400" b="0" dirty="0" smtClean="0">
                <a:solidFill>
                  <a:schemeClr val="bg1"/>
                </a:solidFill>
                <a:latin typeface="Trebuchet MS"/>
              </a:rPr>
              <a:t> </a:t>
            </a:r>
            <a:r>
              <a:rPr lang="en-GB" sz="2400" b="0" dirty="0" err="1" smtClean="0">
                <a:solidFill>
                  <a:schemeClr val="bg1"/>
                </a:solidFill>
                <a:latin typeface="Trebuchet MS"/>
              </a:rPr>
              <a:t>Woraus</a:t>
            </a:r>
            <a:r>
              <a:rPr lang="en-GB" sz="2400" b="0" dirty="0" smtClean="0">
                <a:solidFill>
                  <a:schemeClr val="bg1"/>
                </a:solidFill>
                <a:latin typeface="Trebuchet MS"/>
              </a:rPr>
              <a:t> </a:t>
            </a:r>
            <a:r>
              <a:rPr lang="en-GB" sz="2400" b="0" dirty="0" err="1" smtClean="0">
                <a:solidFill>
                  <a:schemeClr val="bg1"/>
                </a:solidFill>
                <a:latin typeface="Trebuchet MS"/>
              </a:rPr>
              <a:t>besteht</a:t>
            </a:r>
            <a:r>
              <a:rPr lang="en-GB" sz="2400" b="0" dirty="0" smtClean="0">
                <a:solidFill>
                  <a:schemeClr val="bg1"/>
                </a:solidFill>
                <a:latin typeface="Trebuchet MS"/>
              </a:rPr>
              <a:t> das </a:t>
            </a:r>
            <a:r>
              <a:rPr lang="en-GB" sz="2400" b="0" dirty="0" err="1" smtClean="0">
                <a:solidFill>
                  <a:schemeClr val="bg1"/>
                </a:solidFill>
                <a:latin typeface="Trebuchet MS"/>
              </a:rPr>
              <a:t>Universum</a:t>
            </a:r>
            <a:r>
              <a:rPr lang="en-GB" sz="2400" b="0" dirty="0" smtClean="0">
                <a:solidFill>
                  <a:schemeClr val="bg1"/>
                </a:solidFill>
                <a:latin typeface="Trebuchet MS"/>
              </a:rPr>
              <a:t>? -&gt; </a:t>
            </a:r>
            <a:r>
              <a:rPr lang="en-GB" sz="2400" b="0" dirty="0" err="1" smtClean="0">
                <a:solidFill>
                  <a:schemeClr val="bg1"/>
                </a:solidFill>
                <a:latin typeface="Trebuchet MS"/>
              </a:rPr>
              <a:t>Wir</a:t>
            </a:r>
            <a:r>
              <a:rPr lang="en-GB" sz="2400" b="0" dirty="0" smtClean="0">
                <a:solidFill>
                  <a:schemeClr val="bg1"/>
                </a:solidFill>
                <a:latin typeface="Trebuchet MS"/>
              </a:rPr>
              <a:t> </a:t>
            </a:r>
            <a:r>
              <a:rPr lang="en-GB" sz="2400" b="0" dirty="0" err="1" smtClean="0">
                <a:solidFill>
                  <a:schemeClr val="bg1"/>
                </a:solidFill>
                <a:latin typeface="Trebuchet MS"/>
              </a:rPr>
              <a:t>kennen</a:t>
            </a:r>
            <a:r>
              <a:rPr lang="en-GB" sz="2400" b="0" dirty="0" smtClean="0">
                <a:solidFill>
                  <a:schemeClr val="bg1"/>
                </a:solidFill>
                <a:latin typeface="Trebuchet MS"/>
              </a:rPr>
              <a:t> </a:t>
            </a:r>
            <a:r>
              <a:rPr lang="en-GB" sz="2400" b="0" dirty="0" err="1" smtClean="0">
                <a:solidFill>
                  <a:schemeClr val="bg1"/>
                </a:solidFill>
                <a:latin typeface="Trebuchet MS"/>
              </a:rPr>
              <a:t>nur</a:t>
            </a:r>
            <a:r>
              <a:rPr lang="en-GB" sz="2400" b="0" dirty="0" smtClean="0">
                <a:solidFill>
                  <a:schemeClr val="bg1"/>
                </a:solidFill>
                <a:latin typeface="Trebuchet MS"/>
              </a:rPr>
              <a:t> 4% (Quarks, </a:t>
            </a:r>
            <a:r>
              <a:rPr lang="en-GB" sz="2400" b="0" dirty="0" err="1" smtClean="0">
                <a:solidFill>
                  <a:schemeClr val="bg1"/>
                </a:solidFill>
                <a:latin typeface="Trebuchet MS"/>
              </a:rPr>
              <a:t>Leptonen</a:t>
            </a:r>
            <a:r>
              <a:rPr lang="en-GB" sz="2400" b="0" dirty="0" smtClean="0">
                <a:solidFill>
                  <a:schemeClr val="bg1"/>
                </a:solidFill>
                <a:latin typeface="Trebuchet MS"/>
              </a:rPr>
              <a:t>), Rest </a:t>
            </a:r>
            <a:r>
              <a:rPr lang="en-GB" sz="2400" b="0" dirty="0" err="1" smtClean="0">
                <a:solidFill>
                  <a:schemeClr val="bg1"/>
                </a:solidFill>
                <a:latin typeface="Trebuchet MS"/>
              </a:rPr>
              <a:t>ist</a:t>
            </a:r>
            <a:r>
              <a:rPr lang="en-GB" sz="2400" b="0" dirty="0" smtClean="0">
                <a:solidFill>
                  <a:schemeClr val="bg1"/>
                </a:solidFill>
                <a:latin typeface="Trebuchet MS"/>
              </a:rPr>
              <a:t> </a:t>
            </a:r>
            <a:r>
              <a:rPr lang="en-GB" sz="2400" b="0" dirty="0" err="1" smtClean="0">
                <a:solidFill>
                  <a:schemeClr val="bg1"/>
                </a:solidFill>
                <a:latin typeface="Trebuchet MS"/>
              </a:rPr>
              <a:t>dunkle</a:t>
            </a:r>
            <a:r>
              <a:rPr lang="en-GB" sz="2400" b="0" dirty="0" smtClean="0">
                <a:solidFill>
                  <a:schemeClr val="bg1"/>
                </a:solidFill>
                <a:latin typeface="Trebuchet MS"/>
              </a:rPr>
              <a:t> </a:t>
            </a:r>
            <a:r>
              <a:rPr lang="en-GB" sz="2400" b="0" dirty="0" err="1" smtClean="0">
                <a:solidFill>
                  <a:schemeClr val="bg1"/>
                </a:solidFill>
                <a:latin typeface="Trebuchet MS"/>
              </a:rPr>
              <a:t>Materie</a:t>
            </a:r>
            <a:r>
              <a:rPr lang="en-GB" sz="2400" b="0" dirty="0" smtClean="0">
                <a:solidFill>
                  <a:schemeClr val="bg1"/>
                </a:solidFill>
                <a:latin typeface="Trebuchet MS"/>
              </a:rPr>
              <a:t> und </a:t>
            </a:r>
            <a:r>
              <a:rPr lang="en-GB" sz="2400" b="0" dirty="0" err="1" smtClean="0">
                <a:solidFill>
                  <a:schemeClr val="bg1"/>
                </a:solidFill>
                <a:latin typeface="Trebuchet MS"/>
              </a:rPr>
              <a:t>dunkle</a:t>
            </a:r>
            <a:r>
              <a:rPr lang="en-GB" sz="2400" b="0" dirty="0" smtClean="0">
                <a:solidFill>
                  <a:schemeClr val="bg1"/>
                </a:solidFill>
                <a:latin typeface="Trebuchet MS"/>
              </a:rPr>
              <a:t> </a:t>
            </a:r>
            <a:r>
              <a:rPr lang="en-GB" sz="2400" b="0" dirty="0" err="1" smtClean="0">
                <a:solidFill>
                  <a:schemeClr val="bg1"/>
                </a:solidFill>
                <a:latin typeface="Trebuchet MS"/>
              </a:rPr>
              <a:t>Energie</a:t>
            </a:r>
            <a:r>
              <a:rPr lang="en-GB" sz="2400" b="0" dirty="0" smtClean="0">
                <a:solidFill>
                  <a:schemeClr val="bg1"/>
                </a:solidFill>
                <a:latin typeface="Trebuchet MS"/>
              </a:rPr>
              <a:t>.</a:t>
            </a:r>
          </a:p>
          <a:p>
            <a:pPr>
              <a:spcBef>
                <a:spcPct val="50000"/>
              </a:spcBef>
              <a:buFont typeface="Arial"/>
              <a:buChar char="•"/>
            </a:pPr>
            <a:endParaRPr lang="en-GB" sz="2400" b="0" dirty="0" smtClean="0">
              <a:solidFill>
                <a:schemeClr val="bg1"/>
              </a:solidFill>
              <a:latin typeface="Trebuchet MS"/>
            </a:endParaRPr>
          </a:p>
          <a:p>
            <a:pPr>
              <a:spcBef>
                <a:spcPct val="50000"/>
              </a:spcBef>
              <a:buFont typeface="Arial" charset="0"/>
              <a:buChar char="•"/>
            </a:pPr>
            <a:r>
              <a:rPr lang="en-GB" sz="2400" b="0" dirty="0" smtClean="0">
                <a:solidFill>
                  <a:schemeClr val="bg1"/>
                </a:solidFill>
                <a:latin typeface="Trebuchet MS"/>
              </a:rPr>
              <a:t> </a:t>
            </a:r>
            <a:r>
              <a:rPr lang="en-GB" sz="2400" b="0" dirty="0" err="1" smtClean="0">
                <a:solidFill>
                  <a:schemeClr val="bg1"/>
                </a:solidFill>
                <a:latin typeface="Trebuchet MS"/>
              </a:rPr>
              <a:t>Wie</a:t>
            </a:r>
            <a:r>
              <a:rPr lang="en-GB" sz="2400" b="0" dirty="0" smtClean="0">
                <a:solidFill>
                  <a:schemeClr val="bg1"/>
                </a:solidFill>
                <a:latin typeface="Trebuchet MS"/>
              </a:rPr>
              <a:t> muss das </a:t>
            </a:r>
            <a:r>
              <a:rPr lang="en-GB" sz="2400" b="0" dirty="0" err="1" smtClean="0">
                <a:solidFill>
                  <a:schemeClr val="bg1"/>
                </a:solidFill>
                <a:latin typeface="Trebuchet MS"/>
              </a:rPr>
              <a:t>Standardmodell</a:t>
            </a:r>
            <a:r>
              <a:rPr lang="en-GB" sz="2400" b="0" dirty="0" smtClean="0">
                <a:solidFill>
                  <a:schemeClr val="bg1"/>
                </a:solidFill>
                <a:latin typeface="Trebuchet MS"/>
              </a:rPr>
              <a:t> </a:t>
            </a:r>
            <a:r>
              <a:rPr lang="en-GB" sz="2400" b="0" dirty="0" err="1" smtClean="0">
                <a:solidFill>
                  <a:schemeClr val="bg1"/>
                </a:solidFill>
                <a:latin typeface="Trebuchet MS"/>
              </a:rPr>
              <a:t>der</a:t>
            </a:r>
            <a:r>
              <a:rPr lang="en-GB" sz="2400" b="0" dirty="0" smtClean="0">
                <a:solidFill>
                  <a:schemeClr val="bg1"/>
                </a:solidFill>
                <a:latin typeface="Trebuchet MS"/>
              </a:rPr>
              <a:t> </a:t>
            </a:r>
            <a:r>
              <a:rPr lang="en-GB" sz="2400" b="0" dirty="0" err="1" smtClean="0">
                <a:solidFill>
                  <a:schemeClr val="bg1"/>
                </a:solidFill>
                <a:latin typeface="Trebuchet MS"/>
              </a:rPr>
              <a:t>Teilchenphysik</a:t>
            </a:r>
            <a:r>
              <a:rPr lang="en-GB" sz="2400" b="0" dirty="0" smtClean="0">
                <a:solidFill>
                  <a:schemeClr val="bg1"/>
                </a:solidFill>
                <a:latin typeface="Trebuchet MS"/>
              </a:rPr>
              <a:t> </a:t>
            </a:r>
            <a:r>
              <a:rPr lang="en-GB" sz="2400" b="0" dirty="0" err="1" smtClean="0">
                <a:solidFill>
                  <a:schemeClr val="bg1"/>
                </a:solidFill>
                <a:latin typeface="Trebuchet MS"/>
              </a:rPr>
              <a:t>erweitert</a:t>
            </a:r>
            <a:r>
              <a:rPr lang="en-GB" sz="2400" b="0" dirty="0" smtClean="0">
                <a:solidFill>
                  <a:schemeClr val="bg1"/>
                </a:solidFill>
                <a:latin typeface="Trebuchet MS"/>
              </a:rPr>
              <a:t> </a:t>
            </a:r>
            <a:r>
              <a:rPr lang="en-GB" sz="2400" b="0" dirty="0" err="1" smtClean="0">
                <a:solidFill>
                  <a:schemeClr val="bg1"/>
                </a:solidFill>
                <a:latin typeface="Trebuchet MS"/>
              </a:rPr>
              <a:t>werden</a:t>
            </a:r>
            <a:r>
              <a:rPr lang="en-GB" sz="2400" b="0" dirty="0" smtClean="0">
                <a:solidFill>
                  <a:schemeClr val="bg1"/>
                </a:solidFill>
                <a:latin typeface="Trebuchet MS"/>
              </a:rPr>
              <a:t>? -&gt; </a:t>
            </a:r>
            <a:r>
              <a:rPr lang="en-GB" sz="2400" b="0" dirty="0" err="1" smtClean="0">
                <a:solidFill>
                  <a:schemeClr val="bg1"/>
                </a:solidFill>
                <a:latin typeface="Trebuchet MS"/>
              </a:rPr>
              <a:t>Supersymmetrie</a:t>
            </a:r>
            <a:r>
              <a:rPr lang="en-GB" sz="2400" b="0" dirty="0" smtClean="0">
                <a:solidFill>
                  <a:schemeClr val="bg1"/>
                </a:solidFill>
                <a:latin typeface="Trebuchet MS"/>
              </a:rPr>
              <a:t>, </a:t>
            </a:r>
            <a:r>
              <a:rPr lang="en-GB" sz="2400" b="0" dirty="0" err="1" smtClean="0">
                <a:solidFill>
                  <a:schemeClr val="bg1"/>
                </a:solidFill>
                <a:latin typeface="Trebuchet MS"/>
              </a:rPr>
              <a:t>Stringtheorie</a:t>
            </a:r>
            <a:r>
              <a:rPr lang="en-GB" sz="2400" b="0" dirty="0" smtClean="0">
                <a:solidFill>
                  <a:schemeClr val="bg1"/>
                </a:solidFill>
                <a:latin typeface="Trebuchet MS"/>
              </a:rPr>
              <a:t>?</a:t>
            </a:r>
          </a:p>
          <a:p>
            <a:pPr>
              <a:spcBef>
                <a:spcPct val="50000"/>
              </a:spcBef>
              <a:buFont typeface="Arial" charset="0"/>
              <a:buChar char="•"/>
            </a:pPr>
            <a:r>
              <a:rPr lang="en-GB" sz="2400" b="0" dirty="0" smtClean="0">
                <a:solidFill>
                  <a:schemeClr val="bg1"/>
                </a:solidFill>
                <a:latin typeface="Trebuchet MS"/>
              </a:rPr>
              <a:t> </a:t>
            </a:r>
            <a:r>
              <a:rPr lang="en-GB" sz="2400" b="0" dirty="0" err="1" smtClean="0">
                <a:solidFill>
                  <a:schemeClr val="bg1"/>
                </a:solidFill>
                <a:latin typeface="Trebuchet MS"/>
              </a:rPr>
              <a:t>Gibt</a:t>
            </a:r>
            <a:r>
              <a:rPr lang="en-GB" sz="2400" b="0" dirty="0" smtClean="0">
                <a:solidFill>
                  <a:schemeClr val="bg1"/>
                </a:solidFill>
                <a:latin typeface="Trebuchet MS"/>
              </a:rPr>
              <a:t> </a:t>
            </a:r>
            <a:r>
              <a:rPr lang="en-GB" sz="2400" b="0" dirty="0" err="1" smtClean="0">
                <a:solidFill>
                  <a:schemeClr val="bg1"/>
                </a:solidFill>
                <a:latin typeface="Trebuchet MS"/>
              </a:rPr>
              <a:t>es</a:t>
            </a:r>
            <a:r>
              <a:rPr lang="en-GB" sz="2400" b="0" dirty="0" smtClean="0">
                <a:solidFill>
                  <a:schemeClr val="bg1"/>
                </a:solidFill>
                <a:latin typeface="Trebuchet MS"/>
              </a:rPr>
              <a:t> </a:t>
            </a:r>
            <a:r>
              <a:rPr lang="en-GB" sz="2400" b="0" dirty="0" err="1" smtClean="0">
                <a:solidFill>
                  <a:schemeClr val="bg1"/>
                </a:solidFill>
                <a:latin typeface="Trebuchet MS"/>
              </a:rPr>
              <a:t>zusätzliche</a:t>
            </a:r>
            <a:r>
              <a:rPr lang="en-GB" sz="2400" b="0" dirty="0" smtClean="0">
                <a:solidFill>
                  <a:schemeClr val="bg1"/>
                </a:solidFill>
                <a:latin typeface="Trebuchet MS"/>
              </a:rPr>
              <a:t> </a:t>
            </a:r>
            <a:r>
              <a:rPr lang="en-GB" sz="2400" b="0" dirty="0" err="1" smtClean="0">
                <a:solidFill>
                  <a:schemeClr val="bg1"/>
                </a:solidFill>
                <a:latin typeface="Trebuchet MS"/>
              </a:rPr>
              <a:t>Raumdimensionen</a:t>
            </a:r>
            <a:r>
              <a:rPr lang="en-GB" sz="2400" b="0" dirty="0" smtClean="0">
                <a:solidFill>
                  <a:schemeClr val="bg1"/>
                </a:solidFill>
                <a:latin typeface="Trebuchet MS"/>
              </a:rPr>
              <a:t>? -&gt; Gravitation</a:t>
            </a:r>
          </a:p>
          <a:p>
            <a:pPr>
              <a:spcBef>
                <a:spcPct val="50000"/>
              </a:spcBef>
              <a:buFont typeface="Arial" charset="0"/>
              <a:buChar char="•"/>
            </a:pPr>
            <a:r>
              <a:rPr lang="en-GB" sz="2400" b="0" dirty="0" smtClean="0">
                <a:solidFill>
                  <a:schemeClr val="bg1"/>
                </a:solidFill>
                <a:latin typeface="Trebuchet MS"/>
              </a:rPr>
              <a:t> </a:t>
            </a:r>
            <a:r>
              <a:rPr lang="en-GB" sz="2400" b="0" dirty="0" err="1" smtClean="0">
                <a:solidFill>
                  <a:schemeClr val="bg1"/>
                </a:solidFill>
                <a:latin typeface="Trebuchet MS"/>
              </a:rPr>
              <a:t>Können</a:t>
            </a:r>
            <a:r>
              <a:rPr lang="en-GB" sz="2400" b="0" dirty="0" smtClean="0">
                <a:solidFill>
                  <a:schemeClr val="bg1"/>
                </a:solidFill>
                <a:latin typeface="Trebuchet MS"/>
              </a:rPr>
              <a:t> </a:t>
            </a:r>
            <a:r>
              <a:rPr lang="en-GB" sz="2400" b="0" dirty="0" err="1" smtClean="0">
                <a:solidFill>
                  <a:schemeClr val="bg1"/>
                </a:solidFill>
                <a:latin typeface="Trebuchet MS"/>
              </a:rPr>
              <a:t>alle</a:t>
            </a:r>
            <a:r>
              <a:rPr lang="en-GB" sz="2400" b="0" dirty="0" smtClean="0">
                <a:solidFill>
                  <a:schemeClr val="bg1"/>
                </a:solidFill>
                <a:latin typeface="Trebuchet MS"/>
              </a:rPr>
              <a:t> </a:t>
            </a:r>
            <a:r>
              <a:rPr lang="en-GB" sz="2400" b="0" dirty="0" err="1" smtClean="0">
                <a:solidFill>
                  <a:schemeClr val="bg1"/>
                </a:solidFill>
                <a:latin typeface="Trebuchet MS"/>
              </a:rPr>
              <a:t>Kräfte</a:t>
            </a:r>
            <a:r>
              <a:rPr lang="en-GB" sz="2400" b="0" dirty="0" smtClean="0">
                <a:solidFill>
                  <a:schemeClr val="bg1"/>
                </a:solidFill>
                <a:latin typeface="Trebuchet MS"/>
              </a:rPr>
              <a:t> </a:t>
            </a:r>
            <a:r>
              <a:rPr lang="en-GB" sz="2400" b="0" dirty="0" err="1" smtClean="0">
                <a:solidFill>
                  <a:schemeClr val="bg1"/>
                </a:solidFill>
                <a:latin typeface="Trebuchet MS"/>
              </a:rPr>
              <a:t>vereint</a:t>
            </a:r>
            <a:r>
              <a:rPr lang="en-GB" sz="2400" b="0" dirty="0" smtClean="0">
                <a:solidFill>
                  <a:schemeClr val="bg1"/>
                </a:solidFill>
                <a:latin typeface="Trebuchet MS"/>
              </a:rPr>
              <a:t> </a:t>
            </a:r>
            <a:r>
              <a:rPr lang="en-GB" sz="2400" b="0" dirty="0" err="1" smtClean="0">
                <a:solidFill>
                  <a:schemeClr val="bg1"/>
                </a:solidFill>
                <a:latin typeface="Trebuchet MS"/>
              </a:rPr>
              <a:t>werden</a:t>
            </a:r>
            <a:r>
              <a:rPr lang="en-GB" sz="2400" b="0" dirty="0" smtClean="0">
                <a:solidFill>
                  <a:schemeClr val="bg1"/>
                </a:solidFill>
                <a:latin typeface="Trebuchet MS"/>
              </a:rPr>
              <a:t> -&gt; </a:t>
            </a:r>
            <a:r>
              <a:rPr lang="en-GB" sz="2400" b="0" dirty="0" err="1" smtClean="0">
                <a:solidFill>
                  <a:schemeClr val="bg1"/>
                </a:solidFill>
                <a:latin typeface="Trebuchet MS"/>
              </a:rPr>
              <a:t>gibt</a:t>
            </a:r>
            <a:r>
              <a:rPr lang="en-GB" sz="2400" b="0" dirty="0" smtClean="0">
                <a:solidFill>
                  <a:schemeClr val="bg1"/>
                </a:solidFill>
                <a:latin typeface="Trebuchet MS"/>
              </a:rPr>
              <a:t> </a:t>
            </a:r>
            <a:r>
              <a:rPr lang="en-GB" sz="2400" b="0" dirty="0" err="1" smtClean="0">
                <a:solidFill>
                  <a:schemeClr val="bg1"/>
                </a:solidFill>
                <a:latin typeface="Trebuchet MS"/>
              </a:rPr>
              <a:t>es</a:t>
            </a:r>
            <a:r>
              <a:rPr lang="en-GB" sz="2400" b="0" dirty="0" smtClean="0">
                <a:solidFill>
                  <a:schemeClr val="bg1"/>
                </a:solidFill>
                <a:latin typeface="Trebuchet MS"/>
              </a:rPr>
              <a:t> </a:t>
            </a:r>
            <a:r>
              <a:rPr lang="en-GB" sz="2400" b="0" dirty="0" err="1" smtClean="0">
                <a:solidFill>
                  <a:schemeClr val="bg1"/>
                </a:solidFill>
                <a:latin typeface="Trebuchet MS"/>
              </a:rPr>
              <a:t>eine</a:t>
            </a:r>
            <a:r>
              <a:rPr lang="en-GB" sz="2400" b="0" dirty="0" smtClean="0">
                <a:solidFill>
                  <a:schemeClr val="bg1"/>
                </a:solidFill>
                <a:latin typeface="Trebuchet MS"/>
              </a:rPr>
              <a:t> “</a:t>
            </a:r>
            <a:r>
              <a:rPr lang="en-GB" sz="2400" b="0" dirty="0" err="1" smtClean="0">
                <a:solidFill>
                  <a:schemeClr val="bg1"/>
                </a:solidFill>
                <a:latin typeface="Trebuchet MS"/>
              </a:rPr>
              <a:t>Weltformel</a:t>
            </a:r>
            <a:r>
              <a:rPr lang="en-GB" sz="2400" b="0" dirty="0" smtClean="0">
                <a:solidFill>
                  <a:schemeClr val="bg1"/>
                </a:solidFill>
                <a:latin typeface="Trebuchet MS"/>
              </a:rPr>
              <a:t>”?</a:t>
            </a:r>
          </a:p>
          <a:p>
            <a:pPr>
              <a:spcBef>
                <a:spcPct val="50000"/>
              </a:spcBef>
            </a:pPr>
            <a:endParaRPr lang="en-GB" sz="2400" b="0" dirty="0">
              <a:solidFill>
                <a:schemeClr val="bg1"/>
              </a:solidFill>
              <a:latin typeface="Trebuchet MS"/>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superstring_strings.gif"/>
          <p:cNvPicPr>
            <a:picLocks noChangeAspect="1"/>
          </p:cNvPicPr>
          <p:nvPr/>
        </p:nvPicPr>
        <p:blipFill>
          <a:blip r:embed="rId3"/>
          <a:stretch>
            <a:fillRect/>
          </a:stretch>
        </p:blipFill>
        <p:spPr>
          <a:xfrm>
            <a:off x="397934" y="2032012"/>
            <a:ext cx="6646334" cy="3323167"/>
          </a:xfrm>
          <a:prstGeom prst="rect">
            <a:avLst/>
          </a:prstGeom>
        </p:spPr>
      </p:pic>
      <p:sp>
        <p:nvSpPr>
          <p:cNvPr id="12" name="Rectangle 7"/>
          <p:cNvSpPr txBox="1">
            <a:spLocks noChangeArrowheads="1"/>
          </p:cNvSpPr>
          <p:nvPr/>
        </p:nvSpPr>
        <p:spPr bwMode="auto">
          <a:xfrm>
            <a:off x="939007" y="464077"/>
            <a:ext cx="8224044" cy="476250"/>
          </a:xfrm>
          <a:prstGeom prst="rect">
            <a:avLst/>
          </a:prstGeom>
          <a:gradFill rotWithShape="0">
            <a:gsLst>
              <a:gs pos="0">
                <a:schemeClr val="bg1"/>
              </a:gs>
              <a:gs pos="100000">
                <a:srgbClr val="97C1E1"/>
              </a:gs>
            </a:gsLst>
            <a:lin ang="0" scaled="1"/>
          </a:gradFill>
          <a:ln>
            <a:miter lim="800000"/>
            <a:headEnd/>
            <a:tailEnd/>
          </a:ln>
        </p:spPr>
        <p:txBody>
          <a:bodyPr anchor="ctr">
            <a:prstTxWarp prst="textNoShape">
              <a:avLst/>
            </a:prstTxWarp>
          </a:bodyPr>
          <a:lstStyle/>
          <a:p>
            <a:pPr algn="ctr">
              <a:defRPr/>
            </a:pPr>
            <a:r>
              <a:rPr lang="en-US" sz="2800" kern="0" dirty="0" err="1" smtClean="0">
                <a:solidFill>
                  <a:srgbClr val="000099"/>
                </a:solidFill>
                <a:latin typeface="Trebuchet MS"/>
              </a:rPr>
              <a:t>Stringtheorie</a:t>
            </a:r>
            <a:endParaRPr lang="en-US" sz="2800" b="1" kern="0" dirty="0">
              <a:solidFill>
                <a:srgbClr val="000099"/>
              </a:solidFill>
              <a:latin typeface="Trebuchet MS"/>
            </a:endParaRPr>
          </a:p>
        </p:txBody>
      </p:sp>
      <p:pic>
        <p:nvPicPr>
          <p:cNvPr id="18" name="Picture 17" descr="String_theory_loops.jpg"/>
          <p:cNvPicPr>
            <a:picLocks noChangeAspect="1"/>
          </p:cNvPicPr>
          <p:nvPr/>
        </p:nvPicPr>
        <p:blipFill>
          <a:blip r:embed="rId4"/>
          <a:stretch>
            <a:fillRect/>
          </a:stretch>
        </p:blipFill>
        <p:spPr>
          <a:xfrm>
            <a:off x="422316" y="376885"/>
            <a:ext cx="847683" cy="659641"/>
          </a:xfrm>
          <a:prstGeom prst="rect">
            <a:avLst/>
          </a:prstGeom>
        </p:spPr>
      </p:pic>
      <p:sp>
        <p:nvSpPr>
          <p:cNvPr id="27" name="Rectangle 16"/>
          <p:cNvSpPr>
            <a:spLocks noChangeArrowheads="1"/>
          </p:cNvSpPr>
          <p:nvPr/>
        </p:nvSpPr>
        <p:spPr bwMode="auto">
          <a:xfrm>
            <a:off x="1604445" y="2472265"/>
            <a:ext cx="4457693" cy="338554"/>
          </a:xfrm>
          <a:prstGeom prst="rect">
            <a:avLst/>
          </a:prstGeom>
          <a:solidFill>
            <a:schemeClr val="bg1"/>
          </a:solidFill>
          <a:ln w="9525">
            <a:noFill/>
            <a:miter lim="800000"/>
            <a:headEnd/>
            <a:tailEnd/>
          </a:ln>
        </p:spPr>
        <p:txBody>
          <a:bodyPr wrap="square">
            <a:prstTxWarp prst="textNoShape">
              <a:avLst/>
            </a:prstTxWarp>
            <a:spAutoFit/>
          </a:bodyPr>
          <a:lstStyle/>
          <a:p>
            <a:pPr algn="just"/>
            <a:r>
              <a:rPr lang="en-US" sz="1600" dirty="0" err="1" smtClean="0">
                <a:solidFill>
                  <a:schemeClr val="tx1"/>
                </a:solidFill>
                <a:latin typeface="Trebuchet MS"/>
              </a:rPr>
              <a:t>Elektron</a:t>
            </a:r>
            <a:r>
              <a:rPr lang="en-US" sz="1600" dirty="0" smtClean="0">
                <a:solidFill>
                  <a:schemeClr val="tx1"/>
                </a:solidFill>
                <a:latin typeface="Trebuchet MS"/>
              </a:rPr>
              <a:t>  Up-Quark Higgs Photon Graviton   </a:t>
            </a:r>
          </a:p>
        </p:txBody>
      </p:sp>
      <p:sp>
        <p:nvSpPr>
          <p:cNvPr id="16" name="Rectangle 15"/>
          <p:cNvSpPr/>
          <p:nvPr/>
        </p:nvSpPr>
        <p:spPr>
          <a:xfrm>
            <a:off x="-1" y="2005505"/>
            <a:ext cx="7298267" cy="382095"/>
          </a:xfrm>
          <a:prstGeom prst="rect">
            <a:avLst/>
          </a:prstGeom>
          <a:solidFill>
            <a:schemeClr val="bg1"/>
          </a:solidFill>
        </p:spPr>
        <p:txBody>
          <a:bodyPr wrap="square">
            <a:spAutoFit/>
          </a:bodyPr>
          <a:lstStyle/>
          <a:p>
            <a:endParaRPr lang="en-US" dirty="0">
              <a:solidFill>
                <a:schemeClr val="tx1"/>
              </a:solidFill>
            </a:endParaRPr>
          </a:p>
        </p:txBody>
      </p:sp>
      <p:sp>
        <p:nvSpPr>
          <p:cNvPr id="10" name="Rectangle 9"/>
          <p:cNvSpPr>
            <a:spLocks noChangeArrowheads="1"/>
          </p:cNvSpPr>
          <p:nvPr/>
        </p:nvSpPr>
        <p:spPr bwMode="auto">
          <a:xfrm>
            <a:off x="730249" y="1065223"/>
            <a:ext cx="8362951" cy="1200328"/>
          </a:xfrm>
          <a:prstGeom prst="rect">
            <a:avLst/>
          </a:prstGeom>
          <a:noFill/>
          <a:ln w="9525">
            <a:noFill/>
            <a:miter lim="800000"/>
            <a:headEnd/>
            <a:tailEnd/>
          </a:ln>
        </p:spPr>
        <p:txBody>
          <a:bodyPr wrap="square">
            <a:prstTxWarp prst="textNoShape">
              <a:avLst/>
            </a:prstTxWarp>
            <a:spAutoFit/>
          </a:bodyPr>
          <a:lstStyle/>
          <a:p>
            <a:pPr algn="just"/>
            <a:r>
              <a:rPr lang="en-GB" sz="2400" dirty="0" smtClean="0">
                <a:solidFill>
                  <a:srgbClr val="000094"/>
                </a:solidFill>
                <a:latin typeface="Trebuchet MS"/>
              </a:rPr>
              <a:t>Die </a:t>
            </a:r>
            <a:r>
              <a:rPr lang="en-GB" sz="2400" dirty="0" err="1" smtClean="0">
                <a:solidFill>
                  <a:srgbClr val="800000"/>
                </a:solidFill>
                <a:latin typeface="Trebuchet MS"/>
              </a:rPr>
              <a:t>Stringtheorie</a:t>
            </a:r>
            <a:r>
              <a:rPr lang="en-GB" sz="2400" dirty="0" smtClean="0">
                <a:solidFill>
                  <a:schemeClr val="accent5">
                    <a:lumMod val="50000"/>
                  </a:schemeClr>
                </a:solidFill>
                <a:latin typeface="Trebuchet MS"/>
              </a:rPr>
              <a:t> </a:t>
            </a:r>
            <a:r>
              <a:rPr lang="en-GB" sz="2400" dirty="0" err="1" smtClean="0">
                <a:solidFill>
                  <a:srgbClr val="000094"/>
                </a:solidFill>
                <a:latin typeface="Trebuchet MS"/>
              </a:rPr>
              <a:t>vereint</a:t>
            </a:r>
            <a:r>
              <a:rPr lang="en-GB" sz="2400" dirty="0" smtClean="0">
                <a:solidFill>
                  <a:srgbClr val="000094"/>
                </a:solidFill>
                <a:latin typeface="Trebuchet MS"/>
              </a:rPr>
              <a:t> </a:t>
            </a:r>
            <a:r>
              <a:rPr lang="en-GB" sz="2400" dirty="0" err="1" smtClean="0">
                <a:solidFill>
                  <a:srgbClr val="000094"/>
                </a:solidFill>
                <a:latin typeface="Trebuchet MS"/>
              </a:rPr>
              <a:t>alle</a:t>
            </a:r>
            <a:r>
              <a:rPr lang="en-GB" sz="2400" dirty="0" smtClean="0">
                <a:solidFill>
                  <a:srgbClr val="000094"/>
                </a:solidFill>
                <a:latin typeface="Trebuchet MS"/>
              </a:rPr>
              <a:t> </a:t>
            </a:r>
            <a:r>
              <a:rPr lang="en-GB" sz="2400" dirty="0" err="1" smtClean="0">
                <a:solidFill>
                  <a:srgbClr val="000094"/>
                </a:solidFill>
                <a:latin typeface="Trebuchet MS"/>
              </a:rPr>
              <a:t>Teilchen</a:t>
            </a:r>
            <a:r>
              <a:rPr lang="en-GB" sz="2400" dirty="0" smtClean="0">
                <a:solidFill>
                  <a:srgbClr val="000094"/>
                </a:solidFill>
                <a:latin typeface="Trebuchet MS"/>
              </a:rPr>
              <a:t> und </a:t>
            </a:r>
            <a:r>
              <a:rPr lang="en-GB" sz="2400" dirty="0" err="1" smtClean="0">
                <a:solidFill>
                  <a:srgbClr val="000094"/>
                </a:solidFill>
                <a:latin typeface="Trebuchet MS"/>
              </a:rPr>
              <a:t>alle</a:t>
            </a:r>
            <a:r>
              <a:rPr lang="en-GB" sz="2400" dirty="0" smtClean="0">
                <a:solidFill>
                  <a:srgbClr val="000094"/>
                </a:solidFill>
                <a:latin typeface="Trebuchet MS"/>
              </a:rPr>
              <a:t> </a:t>
            </a:r>
            <a:r>
              <a:rPr lang="en-GB" sz="2400" dirty="0" err="1" smtClean="0">
                <a:solidFill>
                  <a:srgbClr val="000094"/>
                </a:solidFill>
                <a:latin typeface="Trebuchet MS"/>
              </a:rPr>
              <a:t>Kräfte</a:t>
            </a:r>
            <a:r>
              <a:rPr lang="en-GB" sz="2400" dirty="0" smtClean="0">
                <a:solidFill>
                  <a:srgbClr val="000094"/>
                </a:solidFill>
                <a:latin typeface="Trebuchet MS"/>
              </a:rPr>
              <a:t> (</a:t>
            </a:r>
            <a:r>
              <a:rPr lang="en-GB" sz="2400" dirty="0" err="1" smtClean="0">
                <a:solidFill>
                  <a:srgbClr val="000094"/>
                </a:solidFill>
                <a:latin typeface="Trebuchet MS"/>
              </a:rPr>
              <a:t>auch</a:t>
            </a:r>
            <a:r>
              <a:rPr lang="en-GB" sz="2400" dirty="0" smtClean="0">
                <a:solidFill>
                  <a:srgbClr val="000094"/>
                </a:solidFill>
                <a:latin typeface="Trebuchet MS"/>
              </a:rPr>
              <a:t> die Gravitation) in </a:t>
            </a:r>
            <a:r>
              <a:rPr lang="en-GB" sz="2400" dirty="0" err="1" smtClean="0">
                <a:solidFill>
                  <a:srgbClr val="000094"/>
                </a:solidFill>
                <a:latin typeface="Trebuchet MS"/>
              </a:rPr>
              <a:t>einem</a:t>
            </a:r>
            <a:r>
              <a:rPr lang="en-GB" sz="2400" dirty="0" smtClean="0">
                <a:solidFill>
                  <a:srgbClr val="000094"/>
                </a:solidFill>
                <a:latin typeface="Trebuchet MS"/>
              </a:rPr>
              <a:t> </a:t>
            </a:r>
            <a:r>
              <a:rPr lang="en-GB" sz="2400" dirty="0" err="1" smtClean="0">
                <a:solidFill>
                  <a:srgbClr val="000094"/>
                </a:solidFill>
                <a:latin typeface="Trebuchet MS"/>
              </a:rPr>
              <a:t>einzigen</a:t>
            </a:r>
            <a:r>
              <a:rPr lang="en-GB" sz="2400" dirty="0" smtClean="0">
                <a:solidFill>
                  <a:srgbClr val="000094"/>
                </a:solidFill>
                <a:latin typeface="Trebuchet MS"/>
              </a:rPr>
              <a:t> </a:t>
            </a:r>
            <a:r>
              <a:rPr lang="en-GB" sz="2400" dirty="0" err="1" smtClean="0">
                <a:solidFill>
                  <a:srgbClr val="000094"/>
                </a:solidFill>
                <a:latin typeface="Trebuchet MS"/>
              </a:rPr>
              <a:t>Objekttyp</a:t>
            </a:r>
            <a:r>
              <a:rPr lang="en-GB" sz="2400" dirty="0" smtClean="0">
                <a:solidFill>
                  <a:srgbClr val="000094"/>
                </a:solidFill>
                <a:latin typeface="Trebuchet MS"/>
              </a:rPr>
              <a:t>, </a:t>
            </a:r>
            <a:r>
              <a:rPr lang="en-GB" sz="2400" dirty="0" err="1" smtClean="0">
                <a:solidFill>
                  <a:srgbClr val="000094"/>
                </a:solidFill>
                <a:latin typeface="Trebuchet MS"/>
              </a:rPr>
              <a:t>dem</a:t>
            </a:r>
            <a:r>
              <a:rPr lang="en-GB" sz="2400" dirty="0" smtClean="0">
                <a:solidFill>
                  <a:srgbClr val="000094"/>
                </a:solidFill>
                <a:latin typeface="Trebuchet MS"/>
              </a:rPr>
              <a:t> </a:t>
            </a:r>
            <a:r>
              <a:rPr lang="en-GB" sz="2400" dirty="0" smtClean="0">
                <a:solidFill>
                  <a:srgbClr val="800000"/>
                </a:solidFill>
                <a:latin typeface="Trebuchet MS"/>
              </a:rPr>
              <a:t>String. </a:t>
            </a:r>
            <a:r>
              <a:rPr lang="en-GB" sz="2400" dirty="0" err="1" smtClean="0">
                <a:solidFill>
                  <a:srgbClr val="000094"/>
                </a:solidFill>
                <a:latin typeface="Trebuchet MS"/>
              </a:rPr>
              <a:t>Wie</a:t>
            </a:r>
            <a:r>
              <a:rPr lang="en-GB" sz="2400" dirty="0" smtClean="0">
                <a:solidFill>
                  <a:srgbClr val="000094"/>
                </a:solidFill>
                <a:latin typeface="Trebuchet MS"/>
              </a:rPr>
              <a:t> </a:t>
            </a:r>
            <a:r>
              <a:rPr lang="en-GB" sz="2400" dirty="0" err="1" smtClean="0">
                <a:solidFill>
                  <a:srgbClr val="000094"/>
                </a:solidFill>
                <a:latin typeface="Trebuchet MS"/>
              </a:rPr>
              <a:t>Saiten</a:t>
            </a:r>
            <a:r>
              <a:rPr lang="en-GB" sz="2400" dirty="0" smtClean="0">
                <a:solidFill>
                  <a:srgbClr val="000094"/>
                </a:solidFill>
                <a:latin typeface="Trebuchet MS"/>
              </a:rPr>
              <a:t> </a:t>
            </a:r>
            <a:r>
              <a:rPr lang="en-GB" sz="2400" dirty="0" err="1" smtClean="0">
                <a:solidFill>
                  <a:srgbClr val="000094"/>
                </a:solidFill>
                <a:latin typeface="Trebuchet MS"/>
              </a:rPr>
              <a:t>können</a:t>
            </a:r>
            <a:r>
              <a:rPr lang="en-GB" sz="2400" dirty="0" smtClean="0">
                <a:solidFill>
                  <a:srgbClr val="000094"/>
                </a:solidFill>
                <a:latin typeface="Trebuchet MS"/>
              </a:rPr>
              <a:t> Strings </a:t>
            </a:r>
            <a:r>
              <a:rPr lang="en-GB" sz="2400" dirty="0" err="1" smtClean="0">
                <a:solidFill>
                  <a:srgbClr val="000094"/>
                </a:solidFill>
                <a:latin typeface="Trebuchet MS"/>
              </a:rPr>
              <a:t>verschieden</a:t>
            </a:r>
            <a:r>
              <a:rPr lang="en-GB" sz="2400" dirty="0" smtClean="0">
                <a:solidFill>
                  <a:srgbClr val="000094"/>
                </a:solidFill>
                <a:latin typeface="Trebuchet MS"/>
              </a:rPr>
              <a:t> </a:t>
            </a:r>
            <a:r>
              <a:rPr lang="en-GB" sz="2400" dirty="0" err="1" smtClean="0">
                <a:solidFill>
                  <a:srgbClr val="000094"/>
                </a:solidFill>
                <a:latin typeface="Trebuchet MS"/>
              </a:rPr>
              <a:t>vibrieren</a:t>
            </a:r>
            <a:r>
              <a:rPr lang="en-GB" sz="2400" dirty="0" smtClean="0">
                <a:solidFill>
                  <a:srgbClr val="000094"/>
                </a:solidFill>
                <a:latin typeface="Trebuchet MS"/>
              </a:rPr>
              <a:t>.</a:t>
            </a:r>
            <a:endParaRPr lang="en-GB" sz="2400" dirty="0" smtClean="0">
              <a:solidFill>
                <a:srgbClr val="800000"/>
              </a:solidFill>
              <a:latin typeface="Trebuchet MS"/>
            </a:endParaRPr>
          </a:p>
        </p:txBody>
      </p:sp>
      <p:sp>
        <p:nvSpPr>
          <p:cNvPr id="32" name="Rectangle 31"/>
          <p:cNvSpPr/>
          <p:nvPr/>
        </p:nvSpPr>
        <p:spPr bwMode="auto">
          <a:xfrm>
            <a:off x="203200" y="4792133"/>
            <a:ext cx="7061200" cy="7450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rgbClr val="DDFFF6"/>
              </a:solidFill>
              <a:effectLst/>
              <a:latin typeface="Times New Roman" pitchFamily="-106" charset="0"/>
            </a:endParaRPr>
          </a:p>
        </p:txBody>
      </p:sp>
      <p:pic>
        <p:nvPicPr>
          <p:cNvPr id="22" name="Picture 21" descr="Violin.jpg"/>
          <p:cNvPicPr>
            <a:picLocks noChangeAspect="1"/>
          </p:cNvPicPr>
          <p:nvPr/>
        </p:nvPicPr>
        <p:blipFill>
          <a:blip r:embed="rId5"/>
          <a:stretch>
            <a:fillRect/>
          </a:stretch>
        </p:blipFill>
        <p:spPr>
          <a:xfrm>
            <a:off x="6711723" y="2302931"/>
            <a:ext cx="1921834" cy="2658536"/>
          </a:xfrm>
          <a:prstGeom prst="rect">
            <a:avLst/>
          </a:prstGeom>
        </p:spPr>
      </p:pic>
      <p:sp>
        <p:nvSpPr>
          <p:cNvPr id="33" name="Rectangle 32"/>
          <p:cNvSpPr/>
          <p:nvPr/>
        </p:nvSpPr>
        <p:spPr bwMode="auto">
          <a:xfrm>
            <a:off x="0" y="2184400"/>
            <a:ext cx="575733" cy="291253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rgbClr val="DDFFF6"/>
              </a:solidFill>
              <a:effectLst/>
              <a:latin typeface="Times New Roman" pitchFamily="-106" charset="0"/>
            </a:endParaRPr>
          </a:p>
        </p:txBody>
      </p:sp>
      <p:sp>
        <p:nvSpPr>
          <p:cNvPr id="31" name="Rectangle 30"/>
          <p:cNvSpPr>
            <a:spLocks noChangeArrowheads="1"/>
          </p:cNvSpPr>
          <p:nvPr/>
        </p:nvSpPr>
        <p:spPr bwMode="auto">
          <a:xfrm>
            <a:off x="611718" y="5040257"/>
            <a:ext cx="8532282" cy="1569660"/>
          </a:xfrm>
          <a:prstGeom prst="rect">
            <a:avLst/>
          </a:prstGeom>
          <a:noFill/>
          <a:ln w="9525">
            <a:noFill/>
            <a:miter lim="800000"/>
            <a:headEnd/>
            <a:tailEnd/>
          </a:ln>
        </p:spPr>
        <p:txBody>
          <a:bodyPr wrap="square">
            <a:prstTxWarp prst="textNoShape">
              <a:avLst/>
            </a:prstTxWarp>
            <a:spAutoFit/>
          </a:bodyPr>
          <a:lstStyle/>
          <a:p>
            <a:pPr algn="just"/>
            <a:r>
              <a:rPr lang="en-GB" sz="2400" dirty="0" err="1" smtClean="0">
                <a:solidFill>
                  <a:srgbClr val="000094"/>
                </a:solidFill>
                <a:latin typeface="Trebuchet MS"/>
              </a:rPr>
              <a:t>Kurz</a:t>
            </a:r>
            <a:r>
              <a:rPr lang="en-GB" sz="2400" dirty="0" smtClean="0">
                <a:solidFill>
                  <a:srgbClr val="000094"/>
                </a:solidFill>
                <a:latin typeface="Trebuchet MS"/>
              </a:rPr>
              <a:t> </a:t>
            </a:r>
            <a:r>
              <a:rPr lang="en-GB" sz="2400" dirty="0" err="1" smtClean="0">
                <a:solidFill>
                  <a:srgbClr val="000094"/>
                </a:solidFill>
                <a:latin typeface="Trebuchet MS"/>
              </a:rPr>
              <a:t>nach</a:t>
            </a:r>
            <a:r>
              <a:rPr lang="en-GB" sz="2400" dirty="0" smtClean="0">
                <a:solidFill>
                  <a:srgbClr val="000094"/>
                </a:solidFill>
                <a:latin typeface="Trebuchet MS"/>
              </a:rPr>
              <a:t> </a:t>
            </a:r>
            <a:r>
              <a:rPr lang="en-GB" sz="2400" dirty="0" err="1" smtClean="0">
                <a:solidFill>
                  <a:srgbClr val="000094"/>
                </a:solidFill>
                <a:latin typeface="Trebuchet MS"/>
              </a:rPr>
              <a:t>dem</a:t>
            </a:r>
            <a:r>
              <a:rPr lang="en-GB" sz="2400" dirty="0" smtClean="0">
                <a:solidFill>
                  <a:srgbClr val="000094"/>
                </a:solidFill>
                <a:latin typeface="Trebuchet MS"/>
              </a:rPr>
              <a:t> </a:t>
            </a:r>
            <a:r>
              <a:rPr lang="en-GB" sz="2400" dirty="0" err="1" smtClean="0">
                <a:solidFill>
                  <a:srgbClr val="000094"/>
                </a:solidFill>
                <a:latin typeface="Trebuchet MS"/>
              </a:rPr>
              <a:t>Urknall</a:t>
            </a:r>
            <a:r>
              <a:rPr lang="en-GB" sz="2400" dirty="0" smtClean="0">
                <a:solidFill>
                  <a:srgbClr val="000094"/>
                </a:solidFill>
                <a:latin typeface="Trebuchet MS"/>
              </a:rPr>
              <a:t> war die </a:t>
            </a:r>
            <a:r>
              <a:rPr lang="en-GB" sz="2400" dirty="0" err="1" smtClean="0">
                <a:solidFill>
                  <a:srgbClr val="000094"/>
                </a:solidFill>
                <a:latin typeface="Trebuchet MS"/>
              </a:rPr>
              <a:t>Materie</a:t>
            </a:r>
            <a:r>
              <a:rPr lang="en-GB" sz="2400" dirty="0" smtClean="0">
                <a:solidFill>
                  <a:srgbClr val="000094"/>
                </a:solidFill>
                <a:latin typeface="Trebuchet MS"/>
              </a:rPr>
              <a:t> auf </a:t>
            </a:r>
            <a:r>
              <a:rPr lang="en-GB" sz="2400" dirty="0" err="1" smtClean="0">
                <a:solidFill>
                  <a:srgbClr val="000094"/>
                </a:solidFill>
                <a:latin typeface="Trebuchet MS"/>
              </a:rPr>
              <a:t>kleinstem</a:t>
            </a:r>
            <a:r>
              <a:rPr lang="en-GB" sz="2400" dirty="0" smtClean="0">
                <a:solidFill>
                  <a:srgbClr val="000094"/>
                </a:solidFill>
                <a:latin typeface="Trebuchet MS"/>
              </a:rPr>
              <a:t> </a:t>
            </a:r>
            <a:r>
              <a:rPr lang="en-GB" sz="2400" dirty="0" err="1" smtClean="0">
                <a:solidFill>
                  <a:srgbClr val="000094"/>
                </a:solidFill>
                <a:latin typeface="Trebuchet MS"/>
              </a:rPr>
              <a:t>Raum</a:t>
            </a:r>
            <a:r>
              <a:rPr lang="en-GB" sz="2400" dirty="0" smtClean="0">
                <a:solidFill>
                  <a:srgbClr val="000094"/>
                </a:solidFill>
                <a:latin typeface="Trebuchet MS"/>
              </a:rPr>
              <a:t> </a:t>
            </a:r>
            <a:r>
              <a:rPr lang="en-GB" sz="2400" dirty="0" err="1" smtClean="0">
                <a:solidFill>
                  <a:srgbClr val="000094"/>
                </a:solidFill>
                <a:latin typeface="Trebuchet MS"/>
              </a:rPr>
              <a:t>vereint</a:t>
            </a:r>
            <a:r>
              <a:rPr lang="en-GB" sz="2400" dirty="0" smtClean="0">
                <a:solidFill>
                  <a:srgbClr val="000094"/>
                </a:solidFill>
                <a:latin typeface="Trebuchet MS"/>
              </a:rPr>
              <a:t> und die </a:t>
            </a:r>
            <a:r>
              <a:rPr lang="en-GB" sz="2400" dirty="0" err="1" smtClean="0">
                <a:solidFill>
                  <a:srgbClr val="000094"/>
                </a:solidFill>
                <a:latin typeface="Trebuchet MS"/>
              </a:rPr>
              <a:t>Kräfte</a:t>
            </a:r>
            <a:r>
              <a:rPr lang="en-GB" sz="2400" dirty="0" smtClean="0">
                <a:solidFill>
                  <a:srgbClr val="000094"/>
                </a:solidFill>
                <a:latin typeface="Trebuchet MS"/>
              </a:rPr>
              <a:t> </a:t>
            </a:r>
            <a:r>
              <a:rPr lang="en-GB" sz="2400" dirty="0" err="1" smtClean="0">
                <a:solidFill>
                  <a:srgbClr val="000094"/>
                </a:solidFill>
                <a:latin typeface="Trebuchet MS"/>
              </a:rPr>
              <a:t>waren</a:t>
            </a:r>
            <a:r>
              <a:rPr lang="en-GB" sz="2400" dirty="0" smtClean="0">
                <a:solidFill>
                  <a:srgbClr val="000094"/>
                </a:solidFill>
                <a:latin typeface="Trebuchet MS"/>
              </a:rPr>
              <a:t> </a:t>
            </a:r>
            <a:r>
              <a:rPr lang="en-GB" sz="2400" dirty="0" err="1" smtClean="0">
                <a:solidFill>
                  <a:srgbClr val="000094"/>
                </a:solidFill>
                <a:latin typeface="Trebuchet MS"/>
              </a:rPr>
              <a:t>alle</a:t>
            </a:r>
            <a:r>
              <a:rPr lang="en-GB" sz="2400" dirty="0" smtClean="0">
                <a:solidFill>
                  <a:srgbClr val="000094"/>
                </a:solidFill>
                <a:latin typeface="Trebuchet MS"/>
              </a:rPr>
              <a:t> </a:t>
            </a:r>
            <a:r>
              <a:rPr lang="en-GB" sz="2400" dirty="0" err="1" smtClean="0">
                <a:solidFill>
                  <a:srgbClr val="000094"/>
                </a:solidFill>
                <a:latin typeface="Trebuchet MS"/>
              </a:rPr>
              <a:t>gleich</a:t>
            </a:r>
            <a:r>
              <a:rPr lang="en-GB" sz="2400" dirty="0" smtClean="0">
                <a:solidFill>
                  <a:srgbClr val="000094"/>
                </a:solidFill>
                <a:latin typeface="Trebuchet MS"/>
              </a:rPr>
              <a:t>. </a:t>
            </a:r>
            <a:r>
              <a:rPr lang="en-GB" sz="2400" dirty="0" err="1" smtClean="0">
                <a:solidFill>
                  <a:srgbClr val="000094"/>
                </a:solidFill>
                <a:latin typeface="Trebuchet MS"/>
              </a:rPr>
              <a:t>Stringtheorie</a:t>
            </a:r>
            <a:r>
              <a:rPr lang="en-GB" sz="2400" dirty="0" smtClean="0">
                <a:solidFill>
                  <a:srgbClr val="000094"/>
                </a:solidFill>
                <a:latin typeface="Trebuchet MS"/>
              </a:rPr>
              <a:t> </a:t>
            </a:r>
            <a:r>
              <a:rPr lang="en-GB" sz="2400" dirty="0" err="1" smtClean="0">
                <a:solidFill>
                  <a:srgbClr val="000094"/>
                </a:solidFill>
                <a:latin typeface="Trebuchet MS"/>
              </a:rPr>
              <a:t>ist</a:t>
            </a:r>
            <a:r>
              <a:rPr lang="en-GB" sz="2400" dirty="0" smtClean="0">
                <a:solidFill>
                  <a:srgbClr val="000094"/>
                </a:solidFill>
                <a:latin typeface="Trebuchet MS"/>
              </a:rPr>
              <a:t> </a:t>
            </a:r>
            <a:r>
              <a:rPr lang="en-GB" sz="2400" dirty="0" err="1" smtClean="0">
                <a:solidFill>
                  <a:srgbClr val="000094"/>
                </a:solidFill>
                <a:latin typeface="Trebuchet MS"/>
              </a:rPr>
              <a:t>nötig</a:t>
            </a:r>
            <a:r>
              <a:rPr lang="en-GB" sz="2400" dirty="0" smtClean="0">
                <a:solidFill>
                  <a:srgbClr val="000094"/>
                </a:solidFill>
                <a:latin typeface="Trebuchet MS"/>
              </a:rPr>
              <a:t>, </a:t>
            </a:r>
            <a:r>
              <a:rPr lang="en-GB" sz="2400" dirty="0" err="1" smtClean="0">
                <a:solidFill>
                  <a:srgbClr val="000094"/>
                </a:solidFill>
                <a:latin typeface="Trebuchet MS"/>
              </a:rPr>
              <a:t>wenn</a:t>
            </a:r>
            <a:r>
              <a:rPr lang="en-GB" sz="2400" dirty="0" smtClean="0">
                <a:solidFill>
                  <a:srgbClr val="000094"/>
                </a:solidFill>
                <a:latin typeface="Trebuchet MS"/>
              </a:rPr>
              <a:t> </a:t>
            </a:r>
            <a:r>
              <a:rPr lang="en-GB" sz="2400" dirty="0" err="1" smtClean="0">
                <a:solidFill>
                  <a:srgbClr val="000094"/>
                </a:solidFill>
                <a:latin typeface="Trebuchet MS"/>
              </a:rPr>
              <a:t>wir</a:t>
            </a:r>
            <a:r>
              <a:rPr lang="en-GB" sz="2400" dirty="0" smtClean="0">
                <a:solidFill>
                  <a:srgbClr val="000094"/>
                </a:solidFill>
                <a:latin typeface="Trebuchet MS"/>
              </a:rPr>
              <a:t> </a:t>
            </a:r>
            <a:r>
              <a:rPr lang="en-GB" sz="2400" dirty="0" err="1" smtClean="0">
                <a:solidFill>
                  <a:srgbClr val="000094"/>
                </a:solidFill>
                <a:latin typeface="Trebuchet MS"/>
              </a:rPr>
              <a:t>wissen</a:t>
            </a:r>
            <a:r>
              <a:rPr lang="en-GB" sz="2400" dirty="0" smtClean="0">
                <a:solidFill>
                  <a:srgbClr val="000094"/>
                </a:solidFill>
                <a:latin typeface="Trebuchet MS"/>
              </a:rPr>
              <a:t> </a:t>
            </a:r>
            <a:r>
              <a:rPr lang="en-GB" sz="2400" dirty="0" err="1" smtClean="0">
                <a:solidFill>
                  <a:srgbClr val="000094"/>
                </a:solidFill>
                <a:latin typeface="Trebuchet MS"/>
              </a:rPr>
              <a:t>wollen</a:t>
            </a:r>
            <a:r>
              <a:rPr lang="en-GB" sz="2400" dirty="0" smtClean="0">
                <a:solidFill>
                  <a:srgbClr val="000094"/>
                </a:solidFill>
                <a:latin typeface="Trebuchet MS"/>
              </a:rPr>
              <a:t>, was </a:t>
            </a:r>
            <a:r>
              <a:rPr lang="en-GB" sz="2400" dirty="0" err="1" smtClean="0">
                <a:solidFill>
                  <a:srgbClr val="000094"/>
                </a:solidFill>
                <a:latin typeface="Trebuchet MS"/>
              </a:rPr>
              <a:t>bei</a:t>
            </a:r>
            <a:r>
              <a:rPr lang="en-GB" sz="2400" dirty="0" smtClean="0">
                <a:solidFill>
                  <a:srgbClr val="000094"/>
                </a:solidFill>
                <a:latin typeface="Trebuchet MS"/>
              </a:rPr>
              <a:t> ca. 10</a:t>
            </a:r>
            <a:r>
              <a:rPr lang="en-GB" sz="2400" baseline="30000" dirty="0" smtClean="0">
                <a:solidFill>
                  <a:srgbClr val="000094"/>
                </a:solidFill>
                <a:latin typeface="Trebuchet MS"/>
              </a:rPr>
              <a:t>-42</a:t>
            </a:r>
            <a:r>
              <a:rPr lang="en-GB" sz="2400" dirty="0" smtClean="0">
                <a:solidFill>
                  <a:srgbClr val="000094"/>
                </a:solidFill>
                <a:latin typeface="Trebuchet MS"/>
              </a:rPr>
              <a:t> </a:t>
            </a:r>
            <a:r>
              <a:rPr lang="en-GB" sz="2400" dirty="0" err="1" smtClean="0">
                <a:solidFill>
                  <a:srgbClr val="000094"/>
                </a:solidFill>
                <a:latin typeface="Trebuchet MS"/>
              </a:rPr>
              <a:t>s</a:t>
            </a:r>
            <a:r>
              <a:rPr lang="en-GB" sz="2400" dirty="0" smtClean="0">
                <a:solidFill>
                  <a:srgbClr val="000094"/>
                </a:solidFill>
                <a:latin typeface="Trebuchet MS"/>
              </a:rPr>
              <a:t> </a:t>
            </a:r>
            <a:r>
              <a:rPr lang="en-GB" sz="2400" dirty="0" err="1" smtClean="0">
                <a:solidFill>
                  <a:srgbClr val="000094"/>
                </a:solidFill>
                <a:latin typeface="Trebuchet MS"/>
              </a:rPr>
              <a:t>nach</a:t>
            </a:r>
            <a:r>
              <a:rPr lang="en-GB" sz="2400" dirty="0" smtClean="0">
                <a:solidFill>
                  <a:srgbClr val="000094"/>
                </a:solidFill>
                <a:latin typeface="Trebuchet MS"/>
              </a:rPr>
              <a:t> </a:t>
            </a:r>
            <a:r>
              <a:rPr lang="en-GB" sz="2400" dirty="0" err="1" smtClean="0">
                <a:solidFill>
                  <a:srgbClr val="000094"/>
                </a:solidFill>
                <a:latin typeface="Trebuchet MS"/>
              </a:rPr>
              <a:t>dem</a:t>
            </a:r>
            <a:r>
              <a:rPr lang="en-GB" sz="2400" dirty="0" smtClean="0">
                <a:solidFill>
                  <a:srgbClr val="000094"/>
                </a:solidFill>
                <a:latin typeface="Trebuchet MS"/>
              </a:rPr>
              <a:t> </a:t>
            </a:r>
            <a:r>
              <a:rPr lang="en-GB" sz="2400" dirty="0" err="1" smtClean="0">
                <a:solidFill>
                  <a:srgbClr val="000094"/>
                </a:solidFill>
                <a:latin typeface="Trebuchet MS"/>
              </a:rPr>
              <a:t>Urknall</a:t>
            </a:r>
            <a:r>
              <a:rPr lang="en-GB" sz="2400" dirty="0" smtClean="0">
                <a:solidFill>
                  <a:srgbClr val="000094"/>
                </a:solidFill>
                <a:latin typeface="Trebuchet MS"/>
              </a:rPr>
              <a:t> </a:t>
            </a:r>
            <a:r>
              <a:rPr lang="en-GB" sz="2400" dirty="0" err="1" smtClean="0">
                <a:solidFill>
                  <a:srgbClr val="000094"/>
                </a:solidFill>
                <a:latin typeface="Trebuchet MS"/>
              </a:rPr>
              <a:t>geschah</a:t>
            </a:r>
            <a:r>
              <a:rPr lang="en-GB" sz="2400" dirty="0" smtClean="0">
                <a:solidFill>
                  <a:srgbClr val="000094"/>
                </a:solidFill>
                <a:latin typeface="Trebuchet MS"/>
              </a:rPr>
              <a:t>.</a:t>
            </a:r>
            <a:endParaRPr lang="en-GB" sz="2400" dirty="0" smtClean="0">
              <a:solidFill>
                <a:srgbClr val="800000"/>
              </a:solidFill>
              <a:latin typeface="Trebuchet MS"/>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4" name="Rectangle 5"/>
          <p:cNvSpPr>
            <a:spLocks noChangeArrowheads="1"/>
          </p:cNvSpPr>
          <p:nvPr/>
        </p:nvSpPr>
        <p:spPr bwMode="auto">
          <a:xfrm>
            <a:off x="336550" y="1325568"/>
            <a:ext cx="9569450" cy="769441"/>
          </a:xfrm>
          <a:prstGeom prst="rect">
            <a:avLst/>
          </a:prstGeom>
          <a:noFill/>
          <a:ln w="9525">
            <a:noFill/>
            <a:miter lim="800000"/>
            <a:headEnd/>
            <a:tailEnd/>
          </a:ln>
        </p:spPr>
        <p:txBody>
          <a:bodyPr wrap="square">
            <a:prstTxWarp prst="textNoShape">
              <a:avLst/>
            </a:prstTxWarp>
            <a:spAutoFit/>
          </a:bodyPr>
          <a:lstStyle/>
          <a:p>
            <a:r>
              <a:rPr lang="en-GB" sz="2200" dirty="0">
                <a:solidFill>
                  <a:schemeClr val="tx1"/>
                </a:solidFill>
                <a:latin typeface="Trebuchet MS"/>
              </a:rPr>
              <a:t>Unser </a:t>
            </a:r>
            <a:r>
              <a:rPr lang="en-GB" sz="2200" dirty="0" err="1">
                <a:solidFill>
                  <a:schemeClr val="tx1"/>
                </a:solidFill>
                <a:latin typeface="Trebuchet MS"/>
              </a:rPr>
              <a:t>bekanntes</a:t>
            </a:r>
            <a:r>
              <a:rPr lang="en-GB" sz="2200" dirty="0">
                <a:solidFill>
                  <a:schemeClr val="tx1"/>
                </a:solidFill>
                <a:latin typeface="Trebuchet MS"/>
              </a:rPr>
              <a:t> </a:t>
            </a:r>
            <a:r>
              <a:rPr lang="en-GB" sz="2200" dirty="0" err="1">
                <a:solidFill>
                  <a:schemeClr val="tx1"/>
                </a:solidFill>
                <a:latin typeface="Trebuchet MS"/>
              </a:rPr>
              <a:t>Universum</a:t>
            </a:r>
            <a:r>
              <a:rPr lang="en-GB" sz="2200" dirty="0">
                <a:solidFill>
                  <a:schemeClr val="tx1"/>
                </a:solidFill>
                <a:latin typeface="Trebuchet MS"/>
              </a:rPr>
              <a:t>: 3 </a:t>
            </a:r>
            <a:r>
              <a:rPr lang="en-GB" sz="2200" dirty="0" err="1">
                <a:solidFill>
                  <a:schemeClr val="tx1"/>
                </a:solidFill>
                <a:latin typeface="Trebuchet MS"/>
              </a:rPr>
              <a:t>Raumdimensionen</a:t>
            </a:r>
            <a:r>
              <a:rPr lang="en-GB" sz="2200" dirty="0">
                <a:solidFill>
                  <a:schemeClr val="tx1"/>
                </a:solidFill>
                <a:latin typeface="Trebuchet MS"/>
              </a:rPr>
              <a:t> + 1 </a:t>
            </a:r>
            <a:r>
              <a:rPr lang="en-GB" sz="2200" dirty="0" err="1">
                <a:solidFill>
                  <a:schemeClr val="tx1"/>
                </a:solidFill>
                <a:latin typeface="Trebuchet MS"/>
              </a:rPr>
              <a:t>Zeitdimension</a:t>
            </a:r>
            <a:endParaRPr lang="en-GB" sz="2200" dirty="0">
              <a:solidFill>
                <a:schemeClr val="tx1"/>
              </a:solidFill>
              <a:latin typeface="Trebuchet MS"/>
            </a:endParaRPr>
          </a:p>
          <a:p>
            <a:r>
              <a:rPr lang="en-GB" sz="2200" dirty="0" err="1">
                <a:solidFill>
                  <a:schemeClr val="tx1"/>
                </a:solidFill>
                <a:latin typeface="Trebuchet MS"/>
              </a:rPr>
              <a:t>Stringtheorie</a:t>
            </a:r>
            <a:r>
              <a:rPr lang="en-GB" sz="2200" dirty="0">
                <a:solidFill>
                  <a:schemeClr val="tx1"/>
                </a:solidFill>
                <a:latin typeface="Trebuchet MS"/>
              </a:rPr>
              <a:t>: </a:t>
            </a:r>
            <a:r>
              <a:rPr lang="en-GB" sz="2200" dirty="0" err="1">
                <a:solidFill>
                  <a:schemeClr val="tx1"/>
                </a:solidFill>
                <a:latin typeface="Trebuchet MS"/>
              </a:rPr>
              <a:t>mindestens</a:t>
            </a:r>
            <a:r>
              <a:rPr lang="en-GB" sz="2200" dirty="0">
                <a:solidFill>
                  <a:schemeClr val="tx1"/>
                </a:solidFill>
                <a:latin typeface="Trebuchet MS"/>
              </a:rPr>
              <a:t> 9 + 1 </a:t>
            </a:r>
            <a:r>
              <a:rPr lang="en-GB" sz="2200" dirty="0" err="1">
                <a:solidFill>
                  <a:schemeClr val="tx1"/>
                </a:solidFill>
                <a:latin typeface="Trebuchet MS"/>
              </a:rPr>
              <a:t>Dimensionen</a:t>
            </a:r>
            <a:endParaRPr lang="en-US" sz="2200" dirty="0">
              <a:solidFill>
                <a:srgbClr val="000094"/>
              </a:solidFill>
              <a:latin typeface="Trebuchet MS"/>
            </a:endParaRPr>
          </a:p>
        </p:txBody>
      </p:sp>
      <p:sp>
        <p:nvSpPr>
          <p:cNvPr id="150535" name="Rectangle 6"/>
          <p:cNvSpPr>
            <a:spLocks noChangeArrowheads="1"/>
          </p:cNvSpPr>
          <p:nvPr/>
        </p:nvSpPr>
        <p:spPr bwMode="auto">
          <a:xfrm>
            <a:off x="3130553" y="6126172"/>
            <a:ext cx="3379138" cy="430887"/>
          </a:xfrm>
          <a:prstGeom prst="rect">
            <a:avLst/>
          </a:prstGeom>
          <a:noFill/>
          <a:ln w="9525">
            <a:noFill/>
            <a:miter lim="800000"/>
            <a:headEnd/>
            <a:tailEnd/>
          </a:ln>
        </p:spPr>
        <p:txBody>
          <a:bodyPr wrap="none">
            <a:prstTxWarp prst="textNoShape">
              <a:avLst/>
            </a:prstTxWarp>
            <a:spAutoFit/>
          </a:bodyPr>
          <a:lstStyle/>
          <a:p>
            <a:r>
              <a:rPr lang="en-GB" sz="2200" dirty="0">
                <a:solidFill>
                  <a:schemeClr val="tx1"/>
                </a:solidFill>
                <a:latin typeface="Trebuchet MS"/>
              </a:rPr>
              <a:t>2. Dimension: </a:t>
            </a:r>
            <a:r>
              <a:rPr lang="en-GB" sz="2200" dirty="0" err="1">
                <a:solidFill>
                  <a:schemeClr val="tx1"/>
                </a:solidFill>
                <a:latin typeface="Trebuchet MS"/>
              </a:rPr>
              <a:t>aufgerollt</a:t>
            </a:r>
            <a:endParaRPr lang="en-US" sz="2200" dirty="0">
              <a:solidFill>
                <a:srgbClr val="000094"/>
              </a:solidFill>
              <a:latin typeface="Trebuchet MS"/>
            </a:endParaRPr>
          </a:p>
        </p:txBody>
      </p:sp>
      <p:grpSp>
        <p:nvGrpSpPr>
          <p:cNvPr id="150536" name="Group 7"/>
          <p:cNvGrpSpPr>
            <a:grpSpLocks/>
          </p:cNvGrpSpPr>
          <p:nvPr/>
        </p:nvGrpSpPr>
        <p:grpSpPr bwMode="auto">
          <a:xfrm>
            <a:off x="1544638" y="2152658"/>
            <a:ext cx="6816726" cy="3927475"/>
            <a:chOff x="629" y="1356"/>
            <a:chExt cx="4294" cy="2474"/>
          </a:xfrm>
        </p:grpSpPr>
        <p:pic>
          <p:nvPicPr>
            <p:cNvPr id="150537" name="Picture 8" descr="60secs_extradim"/>
            <p:cNvPicPr>
              <a:picLocks noChangeAspect="1" noChangeArrowheads="1"/>
            </p:cNvPicPr>
            <p:nvPr/>
          </p:nvPicPr>
          <p:blipFill>
            <a:blip r:embed="rId2"/>
            <a:srcRect/>
            <a:stretch>
              <a:fillRect/>
            </a:stretch>
          </p:blipFill>
          <p:spPr bwMode="auto">
            <a:xfrm>
              <a:off x="629" y="1356"/>
              <a:ext cx="4294" cy="2474"/>
            </a:xfrm>
            <a:prstGeom prst="rect">
              <a:avLst/>
            </a:prstGeom>
            <a:noFill/>
            <a:ln w="9525">
              <a:noFill/>
              <a:miter lim="800000"/>
              <a:headEnd/>
              <a:tailEnd/>
            </a:ln>
          </p:spPr>
        </p:pic>
        <p:sp>
          <p:nvSpPr>
            <p:cNvPr id="150538" name="Rectangle 9"/>
            <p:cNvSpPr>
              <a:spLocks noChangeArrowheads="1"/>
            </p:cNvSpPr>
            <p:nvPr/>
          </p:nvSpPr>
          <p:spPr bwMode="auto">
            <a:xfrm>
              <a:off x="884" y="2171"/>
              <a:ext cx="2380" cy="288"/>
            </a:xfrm>
            <a:prstGeom prst="rect">
              <a:avLst/>
            </a:prstGeom>
            <a:noFill/>
            <a:ln w="9525">
              <a:noFill/>
              <a:miter lim="800000"/>
              <a:headEnd/>
              <a:tailEnd/>
            </a:ln>
          </p:spPr>
          <p:txBody>
            <a:bodyPr>
              <a:prstTxWarp prst="textNoShape">
                <a:avLst/>
              </a:prstTxWarp>
              <a:spAutoFit/>
            </a:bodyPr>
            <a:lstStyle/>
            <a:p>
              <a:r>
                <a:rPr lang="en-GB" sz="2400" dirty="0" err="1">
                  <a:solidFill>
                    <a:schemeClr val="bg1"/>
                  </a:solidFill>
                  <a:latin typeface="Trebuchet MS"/>
                </a:rPr>
                <a:t>Seilt</a:t>
              </a:r>
              <a:r>
                <a:rPr lang="en-GB" altLang="ja-JP" sz="2400" dirty="0" err="1">
                  <a:solidFill>
                    <a:schemeClr val="bg1"/>
                  </a:solidFill>
                  <a:latin typeface="Trebuchet MS"/>
                  <a:ea typeface="ＭＳ Ｐゴシック" charset="-128"/>
                  <a:cs typeface="ＭＳ Ｐゴシック" charset="-128"/>
                </a:rPr>
                <a:t>änzer</a:t>
              </a:r>
              <a:r>
                <a:rPr lang="en-GB" sz="2400" dirty="0">
                  <a:solidFill>
                    <a:schemeClr val="bg1"/>
                  </a:solidFill>
                  <a:latin typeface="Trebuchet MS"/>
                </a:rPr>
                <a:t>: 1 Dimension</a:t>
              </a:r>
              <a:endParaRPr lang="en-GB" sz="2400" dirty="0">
                <a:solidFill>
                  <a:srgbClr val="000094"/>
                </a:solidFill>
                <a:latin typeface="Trebuchet MS"/>
              </a:endParaRPr>
            </a:p>
          </p:txBody>
        </p:sp>
        <p:sp>
          <p:nvSpPr>
            <p:cNvPr id="150539" name="Rectangle 10"/>
            <p:cNvSpPr>
              <a:spLocks noChangeArrowheads="1"/>
            </p:cNvSpPr>
            <p:nvPr/>
          </p:nvSpPr>
          <p:spPr bwMode="auto">
            <a:xfrm>
              <a:off x="2220" y="3491"/>
              <a:ext cx="2238" cy="291"/>
            </a:xfrm>
            <a:prstGeom prst="rect">
              <a:avLst/>
            </a:prstGeom>
            <a:noFill/>
            <a:ln w="9525">
              <a:noFill/>
              <a:miter lim="800000"/>
              <a:headEnd/>
              <a:tailEnd/>
            </a:ln>
          </p:spPr>
          <p:txBody>
            <a:bodyPr wrap="none">
              <a:prstTxWarp prst="textNoShape">
                <a:avLst/>
              </a:prstTxWarp>
              <a:spAutoFit/>
            </a:bodyPr>
            <a:lstStyle/>
            <a:p>
              <a:r>
                <a:rPr lang="en-GB" sz="2400" dirty="0" err="1">
                  <a:solidFill>
                    <a:schemeClr val="bg1"/>
                  </a:solidFill>
                  <a:latin typeface="Trebuchet MS"/>
                </a:rPr>
                <a:t>Ameise</a:t>
              </a:r>
              <a:r>
                <a:rPr lang="en-GB" sz="2400" dirty="0">
                  <a:solidFill>
                    <a:schemeClr val="bg1"/>
                  </a:solidFill>
                  <a:latin typeface="Trebuchet MS"/>
                </a:rPr>
                <a:t>: 2 </a:t>
              </a:r>
              <a:r>
                <a:rPr lang="en-GB" sz="2400" dirty="0" err="1">
                  <a:solidFill>
                    <a:schemeClr val="bg1"/>
                  </a:solidFill>
                  <a:latin typeface="Trebuchet MS"/>
                </a:rPr>
                <a:t>Dimensionen</a:t>
              </a:r>
              <a:endParaRPr lang="en-US" sz="2400" dirty="0">
                <a:solidFill>
                  <a:srgbClr val="000094"/>
                </a:solidFill>
                <a:latin typeface="Trebuchet MS"/>
              </a:endParaRPr>
            </a:p>
          </p:txBody>
        </p:sp>
      </p:grpSp>
      <p:sp>
        <p:nvSpPr>
          <p:cNvPr id="12" name="Rectangle 7"/>
          <p:cNvSpPr txBox="1">
            <a:spLocks noChangeArrowheads="1"/>
          </p:cNvSpPr>
          <p:nvPr/>
        </p:nvSpPr>
        <p:spPr bwMode="auto">
          <a:xfrm>
            <a:off x="939007" y="464077"/>
            <a:ext cx="8224044" cy="476250"/>
          </a:xfrm>
          <a:prstGeom prst="rect">
            <a:avLst/>
          </a:prstGeom>
          <a:gradFill rotWithShape="0">
            <a:gsLst>
              <a:gs pos="0">
                <a:schemeClr val="bg1"/>
              </a:gs>
              <a:gs pos="100000">
                <a:srgbClr val="97C1E1"/>
              </a:gs>
            </a:gsLst>
            <a:lin ang="0" scaled="1"/>
          </a:gradFill>
          <a:ln>
            <a:miter lim="800000"/>
            <a:headEnd/>
            <a:tailEnd/>
          </a:ln>
        </p:spPr>
        <p:txBody>
          <a:bodyPr anchor="ctr">
            <a:prstTxWarp prst="textNoShape">
              <a:avLst/>
            </a:prstTxWarp>
          </a:bodyPr>
          <a:lstStyle/>
          <a:p>
            <a:pPr algn="ctr">
              <a:defRPr/>
            </a:pPr>
            <a:r>
              <a:rPr lang="en-US" sz="2800" kern="0" dirty="0" err="1" smtClean="0">
                <a:solidFill>
                  <a:srgbClr val="000099"/>
                </a:solidFill>
                <a:latin typeface="Trebuchet MS"/>
              </a:rPr>
              <a:t>Extradimensionen</a:t>
            </a:r>
            <a:endParaRPr lang="en-US" sz="2800" b="1" kern="0" dirty="0">
              <a:solidFill>
                <a:srgbClr val="000099"/>
              </a:solidFill>
              <a:latin typeface="Trebuchet MS"/>
            </a:endParaRPr>
          </a:p>
        </p:txBody>
      </p:sp>
      <p:pic>
        <p:nvPicPr>
          <p:cNvPr id="150533" name="Picture 4" descr="escher_extradim"/>
          <p:cNvPicPr>
            <a:picLocks noChangeAspect="1" noChangeArrowheads="1"/>
          </p:cNvPicPr>
          <p:nvPr/>
        </p:nvPicPr>
        <p:blipFill>
          <a:blip r:embed="rId3"/>
          <a:srcRect/>
          <a:stretch>
            <a:fillRect/>
          </a:stretch>
        </p:blipFill>
        <p:spPr bwMode="auto">
          <a:xfrm>
            <a:off x="563563" y="225425"/>
            <a:ext cx="1004887" cy="9842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7" name="Rectangle 3"/>
          <p:cNvSpPr>
            <a:spLocks noChangeArrowheads="1"/>
          </p:cNvSpPr>
          <p:nvPr/>
        </p:nvSpPr>
        <p:spPr bwMode="auto">
          <a:xfrm>
            <a:off x="8226425" y="1808163"/>
            <a:ext cx="184666" cy="307777"/>
          </a:xfrm>
          <a:prstGeom prst="rect">
            <a:avLst/>
          </a:prstGeom>
          <a:noFill/>
          <a:ln w="9525">
            <a:noFill/>
            <a:miter lim="800000"/>
            <a:headEnd/>
            <a:tailEnd/>
          </a:ln>
        </p:spPr>
        <p:txBody>
          <a:bodyPr wrap="none">
            <a:prstTxWarp prst="textNoShape">
              <a:avLst/>
            </a:prstTxWarp>
            <a:spAutoFit/>
          </a:bodyPr>
          <a:lstStyle/>
          <a:p>
            <a:endParaRPr lang="en-US"/>
          </a:p>
        </p:txBody>
      </p:sp>
      <p:grpSp>
        <p:nvGrpSpPr>
          <p:cNvPr id="151558" name="Group 4"/>
          <p:cNvGrpSpPr>
            <a:grpSpLocks/>
          </p:cNvGrpSpPr>
          <p:nvPr/>
        </p:nvGrpSpPr>
        <p:grpSpPr bwMode="auto">
          <a:xfrm>
            <a:off x="1536703" y="3132138"/>
            <a:ext cx="6246650" cy="3509962"/>
            <a:chOff x="960" y="1920"/>
            <a:chExt cx="4015" cy="2256"/>
          </a:xfrm>
        </p:grpSpPr>
        <p:pic>
          <p:nvPicPr>
            <p:cNvPr id="151560" name="Picture 5"/>
            <p:cNvPicPr>
              <a:picLocks noChangeAspect="1" noChangeArrowheads="1"/>
            </p:cNvPicPr>
            <p:nvPr/>
          </p:nvPicPr>
          <p:blipFill>
            <a:blip r:embed="rId2"/>
            <a:srcRect/>
            <a:stretch>
              <a:fillRect/>
            </a:stretch>
          </p:blipFill>
          <p:spPr bwMode="auto">
            <a:xfrm>
              <a:off x="960" y="1920"/>
              <a:ext cx="3963" cy="2256"/>
            </a:xfrm>
            <a:prstGeom prst="rect">
              <a:avLst/>
            </a:prstGeom>
            <a:noFill/>
            <a:ln w="9525">
              <a:noFill/>
              <a:miter lim="800000"/>
              <a:headEnd/>
              <a:tailEnd/>
            </a:ln>
          </p:spPr>
        </p:pic>
        <p:sp>
          <p:nvSpPr>
            <p:cNvPr id="151561" name="Text Box 6"/>
            <p:cNvSpPr txBox="1">
              <a:spLocks noChangeArrowheads="1"/>
            </p:cNvSpPr>
            <p:nvPr/>
          </p:nvSpPr>
          <p:spPr bwMode="auto">
            <a:xfrm>
              <a:off x="2158" y="3843"/>
              <a:ext cx="119" cy="178"/>
            </a:xfrm>
            <a:prstGeom prst="rect">
              <a:avLst/>
            </a:prstGeom>
            <a:noFill/>
            <a:ln w="9525">
              <a:noFill/>
              <a:miter lim="800000"/>
              <a:headEnd/>
              <a:tailEnd/>
            </a:ln>
          </p:spPr>
          <p:txBody>
            <a:bodyPr wrap="none">
              <a:prstTxWarp prst="textNoShape">
                <a:avLst/>
              </a:prstTxWarp>
              <a:spAutoFit/>
            </a:bodyPr>
            <a:lstStyle/>
            <a:p>
              <a:endParaRPr lang="en-US" sz="1200"/>
            </a:p>
          </p:txBody>
        </p:sp>
        <p:sp>
          <p:nvSpPr>
            <p:cNvPr id="151562" name="Text Box 7"/>
            <p:cNvSpPr txBox="1">
              <a:spLocks noChangeArrowheads="1"/>
            </p:cNvSpPr>
            <p:nvPr/>
          </p:nvSpPr>
          <p:spPr bwMode="auto">
            <a:xfrm>
              <a:off x="1855" y="3675"/>
              <a:ext cx="905" cy="178"/>
            </a:xfrm>
            <a:prstGeom prst="rect">
              <a:avLst/>
            </a:prstGeom>
            <a:solidFill>
              <a:schemeClr val="bg1"/>
            </a:solidFill>
            <a:ln w="9525">
              <a:noFill/>
              <a:miter lim="800000"/>
              <a:headEnd/>
              <a:tailEnd/>
            </a:ln>
          </p:spPr>
          <p:txBody>
            <a:bodyPr wrap="none">
              <a:prstTxWarp prst="textNoShape">
                <a:avLst/>
              </a:prstTxWarp>
              <a:spAutoFit/>
            </a:bodyPr>
            <a:lstStyle/>
            <a:p>
              <a:r>
                <a:rPr lang="en-US" sz="1200">
                  <a:solidFill>
                    <a:schemeClr val="tx1"/>
                  </a:solidFill>
                  <a:latin typeface="Arial" charset="0"/>
                </a:rPr>
                <a:t>Extra-Dimension</a:t>
              </a:r>
            </a:p>
          </p:txBody>
        </p:sp>
        <p:sp>
          <p:nvSpPr>
            <p:cNvPr id="151563" name="Text Box 8"/>
            <p:cNvSpPr txBox="1">
              <a:spLocks noChangeArrowheads="1"/>
            </p:cNvSpPr>
            <p:nvPr/>
          </p:nvSpPr>
          <p:spPr bwMode="auto">
            <a:xfrm>
              <a:off x="1567" y="2128"/>
              <a:ext cx="641" cy="178"/>
            </a:xfrm>
            <a:prstGeom prst="rect">
              <a:avLst/>
            </a:prstGeom>
            <a:solidFill>
              <a:schemeClr val="bg1"/>
            </a:solidFill>
            <a:ln w="9525">
              <a:noFill/>
              <a:miter lim="800000"/>
              <a:headEnd/>
              <a:tailEnd/>
            </a:ln>
          </p:spPr>
          <p:txBody>
            <a:bodyPr wrap="none">
              <a:prstTxWarp prst="textNoShape">
                <a:avLst/>
              </a:prstTxWarp>
              <a:spAutoFit/>
            </a:bodyPr>
            <a:lstStyle/>
            <a:p>
              <a:r>
                <a:rPr lang="en-US" sz="1200">
                  <a:solidFill>
                    <a:srgbClr val="FF0000"/>
                  </a:solidFill>
                  <a:latin typeface="Arial" charset="0"/>
                </a:rPr>
                <a:t>Gravitation</a:t>
              </a:r>
              <a:endParaRPr lang="en-US" sz="1200">
                <a:solidFill>
                  <a:schemeClr val="tx1"/>
                </a:solidFill>
                <a:latin typeface="Arial" charset="0"/>
              </a:endParaRPr>
            </a:p>
          </p:txBody>
        </p:sp>
        <p:sp>
          <p:nvSpPr>
            <p:cNvPr id="151564" name="Text Box 9"/>
            <p:cNvSpPr txBox="1">
              <a:spLocks noChangeArrowheads="1"/>
            </p:cNvSpPr>
            <p:nvPr/>
          </p:nvSpPr>
          <p:spPr bwMode="auto">
            <a:xfrm>
              <a:off x="3672" y="3066"/>
              <a:ext cx="1303" cy="297"/>
            </a:xfrm>
            <a:prstGeom prst="rect">
              <a:avLst/>
            </a:prstGeom>
            <a:solidFill>
              <a:schemeClr val="bg1"/>
            </a:solidFill>
            <a:ln w="9525">
              <a:noFill/>
              <a:miter lim="800000"/>
              <a:headEnd/>
              <a:tailEnd/>
            </a:ln>
          </p:spPr>
          <p:txBody>
            <a:bodyPr wrap="none">
              <a:prstTxWarp prst="textNoShape">
                <a:avLst/>
              </a:prstTxWarp>
              <a:spAutoFit/>
            </a:bodyPr>
            <a:lstStyle/>
            <a:p>
              <a:pPr algn="ctr"/>
              <a:r>
                <a:rPr lang="en-US" sz="1200">
                  <a:solidFill>
                    <a:schemeClr val="tx1"/>
                  </a:solidFill>
                  <a:latin typeface="Arial" charset="0"/>
                </a:rPr>
                <a:t>unser 3+1-dimensionales</a:t>
              </a:r>
            </a:p>
            <a:p>
              <a:pPr algn="ctr"/>
              <a:r>
                <a:rPr lang="en-US" sz="1200">
                  <a:solidFill>
                    <a:schemeClr val="tx1"/>
                  </a:solidFill>
                  <a:latin typeface="Arial" charset="0"/>
                </a:rPr>
                <a:t>Universum</a:t>
              </a:r>
            </a:p>
          </p:txBody>
        </p:sp>
        <p:sp>
          <p:nvSpPr>
            <p:cNvPr id="151565" name="Text Box 10"/>
            <p:cNvSpPr txBox="1">
              <a:spLocks noChangeArrowheads="1"/>
            </p:cNvSpPr>
            <p:nvPr/>
          </p:nvSpPr>
          <p:spPr bwMode="auto">
            <a:xfrm>
              <a:off x="3169" y="3193"/>
              <a:ext cx="641" cy="178"/>
            </a:xfrm>
            <a:prstGeom prst="rect">
              <a:avLst/>
            </a:prstGeom>
            <a:solidFill>
              <a:schemeClr val="bg1"/>
            </a:solidFill>
            <a:ln w="9525">
              <a:noFill/>
              <a:miter lim="800000"/>
              <a:headEnd/>
              <a:tailEnd/>
            </a:ln>
          </p:spPr>
          <p:txBody>
            <a:bodyPr wrap="none">
              <a:prstTxWarp prst="textNoShape">
                <a:avLst/>
              </a:prstTxWarp>
              <a:spAutoFit/>
            </a:bodyPr>
            <a:lstStyle/>
            <a:p>
              <a:r>
                <a:rPr lang="en-US" sz="1200">
                  <a:solidFill>
                    <a:srgbClr val="FF0000"/>
                  </a:solidFill>
                  <a:latin typeface="Arial" charset="0"/>
                </a:rPr>
                <a:t>Gravitation</a:t>
              </a:r>
              <a:endParaRPr lang="en-US" sz="1200">
                <a:solidFill>
                  <a:schemeClr val="tx1"/>
                </a:solidFill>
                <a:latin typeface="Arial" charset="0"/>
              </a:endParaRPr>
            </a:p>
          </p:txBody>
        </p:sp>
      </p:grpSp>
      <p:sp>
        <p:nvSpPr>
          <p:cNvPr id="151559" name="Rectangle 11"/>
          <p:cNvSpPr>
            <a:spLocks noChangeArrowheads="1"/>
          </p:cNvSpPr>
          <p:nvPr/>
        </p:nvSpPr>
        <p:spPr bwMode="auto">
          <a:xfrm>
            <a:off x="368300" y="982664"/>
            <a:ext cx="9328150" cy="2123658"/>
          </a:xfrm>
          <a:prstGeom prst="rect">
            <a:avLst/>
          </a:prstGeom>
          <a:noFill/>
          <a:ln w="9525">
            <a:noFill/>
            <a:miter lim="800000"/>
            <a:headEnd/>
            <a:tailEnd/>
          </a:ln>
        </p:spPr>
        <p:txBody>
          <a:bodyPr>
            <a:prstTxWarp prst="textNoShape">
              <a:avLst/>
            </a:prstTxWarp>
            <a:spAutoFit/>
          </a:bodyPr>
          <a:lstStyle/>
          <a:p>
            <a:r>
              <a:rPr lang="en-GB" sz="2200" dirty="0">
                <a:solidFill>
                  <a:srgbClr val="000094"/>
                </a:solidFill>
                <a:latin typeface="Trebuchet MS"/>
              </a:rPr>
              <a:t>Gravitation </a:t>
            </a:r>
            <a:r>
              <a:rPr lang="en-GB" sz="2200" dirty="0" err="1">
                <a:solidFill>
                  <a:srgbClr val="000094"/>
                </a:solidFill>
                <a:latin typeface="Trebuchet MS"/>
              </a:rPr>
              <a:t>scheint</a:t>
            </a:r>
            <a:r>
              <a:rPr lang="en-GB" sz="2200" dirty="0">
                <a:solidFill>
                  <a:srgbClr val="000094"/>
                </a:solidFill>
                <a:latin typeface="Trebuchet MS"/>
              </a:rPr>
              <a:t> 10</a:t>
            </a:r>
            <a:r>
              <a:rPr lang="en-GB" sz="2200" baseline="30000" dirty="0">
                <a:solidFill>
                  <a:srgbClr val="000094"/>
                </a:solidFill>
                <a:latin typeface="Trebuchet MS"/>
              </a:rPr>
              <a:t>-38</a:t>
            </a:r>
            <a:r>
              <a:rPr lang="en-GB" sz="2200" dirty="0">
                <a:solidFill>
                  <a:srgbClr val="000094"/>
                </a:solidFill>
                <a:latin typeface="Trebuchet MS"/>
              </a:rPr>
              <a:t> mal so </a:t>
            </a:r>
            <a:r>
              <a:rPr lang="en-GB" sz="2200" dirty="0" err="1">
                <a:solidFill>
                  <a:srgbClr val="000094"/>
                </a:solidFill>
                <a:latin typeface="Trebuchet MS"/>
              </a:rPr>
              <a:t>schwach</a:t>
            </a:r>
            <a:r>
              <a:rPr lang="en-GB" sz="2200" dirty="0">
                <a:solidFill>
                  <a:srgbClr val="000094"/>
                </a:solidFill>
                <a:latin typeface="Trebuchet MS"/>
              </a:rPr>
              <a:t> </a:t>
            </a:r>
            <a:r>
              <a:rPr lang="en-GB" sz="2200" dirty="0" err="1">
                <a:solidFill>
                  <a:srgbClr val="000094"/>
                </a:solidFill>
                <a:latin typeface="Trebuchet MS"/>
              </a:rPr>
              <a:t>im</a:t>
            </a:r>
            <a:r>
              <a:rPr lang="en-GB" sz="2200" dirty="0">
                <a:solidFill>
                  <a:srgbClr val="000094"/>
                </a:solidFill>
                <a:latin typeface="Trebuchet MS"/>
              </a:rPr>
              <a:t> </a:t>
            </a:r>
            <a:r>
              <a:rPr lang="en-GB" sz="2200" dirty="0" err="1">
                <a:solidFill>
                  <a:srgbClr val="000094"/>
                </a:solidFill>
                <a:latin typeface="Trebuchet MS"/>
              </a:rPr>
              <a:t>Vergleich</a:t>
            </a:r>
            <a:r>
              <a:rPr lang="en-GB" sz="2200" dirty="0">
                <a:solidFill>
                  <a:srgbClr val="000094"/>
                </a:solidFill>
                <a:latin typeface="Trebuchet MS"/>
              </a:rPr>
              <a:t> </a:t>
            </a:r>
            <a:r>
              <a:rPr lang="en-GB" sz="2200" dirty="0" err="1">
                <a:solidFill>
                  <a:srgbClr val="000094"/>
                </a:solidFill>
                <a:latin typeface="Trebuchet MS"/>
              </a:rPr>
              <a:t>zur</a:t>
            </a:r>
            <a:r>
              <a:rPr lang="en-GB" altLang="ja-JP" sz="2200" dirty="0">
                <a:solidFill>
                  <a:srgbClr val="000094"/>
                </a:solidFill>
                <a:latin typeface="Trebuchet MS"/>
                <a:ea typeface="ＭＳ Ｐゴシック" charset="-128"/>
                <a:cs typeface="ＭＳ Ｐゴシック" charset="-128"/>
              </a:rPr>
              <a:t> </a:t>
            </a:r>
            <a:r>
              <a:rPr lang="en-GB" altLang="ja-JP" sz="2200" dirty="0" err="1">
                <a:solidFill>
                  <a:srgbClr val="000094"/>
                </a:solidFill>
                <a:latin typeface="Trebuchet MS"/>
                <a:ea typeface="ＭＳ Ｐゴシック" charset="-128"/>
                <a:cs typeface="ＭＳ Ｐゴシック" charset="-128"/>
              </a:rPr>
              <a:t>starken</a:t>
            </a:r>
            <a:r>
              <a:rPr lang="en-GB" altLang="ja-JP" sz="2200" dirty="0">
                <a:solidFill>
                  <a:srgbClr val="000094"/>
                </a:solidFill>
                <a:latin typeface="Trebuchet MS"/>
                <a:ea typeface="ＭＳ Ｐゴシック" charset="-128"/>
                <a:cs typeface="ＭＳ Ｐゴシック" charset="-128"/>
              </a:rPr>
              <a:t> </a:t>
            </a:r>
            <a:r>
              <a:rPr lang="en-GB" altLang="ja-JP" sz="2200" dirty="0" err="1">
                <a:solidFill>
                  <a:srgbClr val="000094"/>
                </a:solidFill>
                <a:latin typeface="Trebuchet MS"/>
                <a:ea typeface="ＭＳ Ｐゴシック" charset="-128"/>
                <a:cs typeface="ＭＳ Ｐゴシック" charset="-128"/>
              </a:rPr>
              <a:t>Wechselwirkung</a:t>
            </a:r>
            <a:r>
              <a:rPr lang="en-GB" altLang="ja-JP" sz="2200" dirty="0">
                <a:solidFill>
                  <a:srgbClr val="000094"/>
                </a:solidFill>
                <a:latin typeface="Trebuchet MS"/>
                <a:ea typeface="ＭＳ Ｐゴシック" charset="-128"/>
                <a:cs typeface="ＭＳ Ｐゴシック" charset="-128"/>
              </a:rPr>
              <a:t> -&gt; </a:t>
            </a:r>
            <a:r>
              <a:rPr lang="en-GB" altLang="ja-JP" sz="2200" dirty="0" err="1">
                <a:solidFill>
                  <a:srgbClr val="000094"/>
                </a:solidFill>
                <a:latin typeface="Trebuchet MS"/>
                <a:ea typeface="ＭＳ Ｐゴシック" charset="-128"/>
                <a:cs typeface="ＭＳ Ｐゴシック" charset="-128"/>
              </a:rPr>
              <a:t>schwer</a:t>
            </a:r>
            <a:r>
              <a:rPr lang="en-GB" altLang="ja-JP" sz="2200" dirty="0">
                <a:solidFill>
                  <a:srgbClr val="000094"/>
                </a:solidFill>
                <a:latin typeface="Trebuchet MS"/>
                <a:ea typeface="ＭＳ Ｐゴシック" charset="-128"/>
                <a:cs typeface="ＭＳ Ｐゴシック" charset="-128"/>
              </a:rPr>
              <a:t> </a:t>
            </a:r>
            <a:r>
              <a:rPr lang="en-GB" altLang="ja-JP" sz="2200" dirty="0" err="1">
                <a:solidFill>
                  <a:srgbClr val="000094"/>
                </a:solidFill>
                <a:latin typeface="Trebuchet MS"/>
                <a:ea typeface="ＭＳ Ｐゴシック" charset="-128"/>
                <a:cs typeface="ＭＳ Ｐゴシック" charset="-128"/>
              </a:rPr>
              <a:t>vereinbar</a:t>
            </a:r>
            <a:r>
              <a:rPr lang="en-GB" altLang="ja-JP" sz="2200" dirty="0">
                <a:solidFill>
                  <a:srgbClr val="000094"/>
                </a:solidFill>
                <a:latin typeface="Trebuchet MS"/>
                <a:ea typeface="ＭＳ Ｐゴシック" charset="-128"/>
                <a:cs typeface="ＭＳ Ｐゴシック" charset="-128"/>
              </a:rPr>
              <a:t> </a:t>
            </a:r>
            <a:r>
              <a:rPr lang="en-GB" altLang="ja-JP" sz="2200" dirty="0" err="1">
                <a:solidFill>
                  <a:srgbClr val="000094"/>
                </a:solidFill>
                <a:latin typeface="Trebuchet MS"/>
                <a:ea typeface="ＭＳ Ｐゴシック" charset="-128"/>
                <a:cs typeface="ＭＳ Ｐゴシック" charset="-128"/>
              </a:rPr>
              <a:t>mit</a:t>
            </a:r>
            <a:r>
              <a:rPr lang="en-GB" altLang="ja-JP" sz="2200" dirty="0">
                <a:solidFill>
                  <a:srgbClr val="000094"/>
                </a:solidFill>
                <a:latin typeface="Trebuchet MS"/>
                <a:ea typeface="ＭＳ Ｐゴシック" charset="-128"/>
                <a:cs typeface="ＭＳ Ｐゴシック" charset="-128"/>
              </a:rPr>
              <a:t> </a:t>
            </a:r>
            <a:r>
              <a:rPr lang="en-GB" altLang="ja-JP" sz="2200" dirty="0" err="1">
                <a:solidFill>
                  <a:srgbClr val="000094"/>
                </a:solidFill>
                <a:latin typeface="Trebuchet MS"/>
                <a:ea typeface="ＭＳ Ｐゴシック" charset="-128"/>
                <a:cs typeface="ＭＳ Ｐゴシック" charset="-128"/>
              </a:rPr>
              <a:t>anderen</a:t>
            </a:r>
            <a:r>
              <a:rPr lang="en-GB" altLang="ja-JP" sz="2200" dirty="0">
                <a:solidFill>
                  <a:srgbClr val="000094"/>
                </a:solidFill>
                <a:latin typeface="Trebuchet MS"/>
                <a:ea typeface="ＭＳ Ｐゴシック" charset="-128"/>
                <a:cs typeface="ＭＳ Ｐゴシック" charset="-128"/>
              </a:rPr>
              <a:t> </a:t>
            </a:r>
            <a:r>
              <a:rPr lang="en-GB" altLang="ja-JP" sz="2200" dirty="0" err="1">
                <a:solidFill>
                  <a:srgbClr val="000094"/>
                </a:solidFill>
                <a:latin typeface="Trebuchet MS"/>
                <a:ea typeface="ＭＳ Ｐゴシック" charset="-128"/>
                <a:cs typeface="ＭＳ Ｐゴシック" charset="-128"/>
              </a:rPr>
              <a:t>Kräften</a:t>
            </a:r>
            <a:r>
              <a:rPr lang="en-GB" altLang="ja-JP" sz="2200" dirty="0">
                <a:solidFill>
                  <a:srgbClr val="000094"/>
                </a:solidFill>
                <a:latin typeface="Trebuchet MS"/>
                <a:ea typeface="ＭＳ Ｐゴシック" charset="-128"/>
                <a:cs typeface="ＭＳ Ｐゴシック" charset="-128"/>
              </a:rPr>
              <a:t>!</a:t>
            </a:r>
          </a:p>
          <a:p>
            <a:r>
              <a:rPr lang="en-GB" altLang="ja-JP" sz="2200" dirty="0" err="1">
                <a:solidFill>
                  <a:srgbClr val="000094"/>
                </a:solidFill>
                <a:latin typeface="Trebuchet MS"/>
                <a:ea typeface="ＭＳ Ｐゴシック" charset="-128"/>
                <a:cs typeface="ＭＳ Ｐゴシック" charset="-128"/>
              </a:rPr>
              <a:t>Mögliches</a:t>
            </a:r>
            <a:r>
              <a:rPr lang="en-GB" altLang="ja-JP" sz="2200" dirty="0">
                <a:solidFill>
                  <a:srgbClr val="000094"/>
                </a:solidFill>
                <a:latin typeface="Trebuchet MS"/>
                <a:ea typeface="ＭＳ Ｐゴシック" charset="-128"/>
                <a:cs typeface="ＭＳ Ｐゴシック" charset="-128"/>
              </a:rPr>
              <a:t> </a:t>
            </a:r>
            <a:r>
              <a:rPr lang="en-GB" altLang="ja-JP" sz="2200" dirty="0" err="1">
                <a:solidFill>
                  <a:srgbClr val="000094"/>
                </a:solidFill>
                <a:latin typeface="Trebuchet MS"/>
                <a:ea typeface="ＭＳ Ｐゴシック" charset="-128"/>
                <a:cs typeface="ＭＳ Ｐゴシック" charset="-128"/>
              </a:rPr>
              <a:t>Modell</a:t>
            </a:r>
            <a:r>
              <a:rPr lang="en-GB" altLang="ja-JP" sz="2200" dirty="0">
                <a:solidFill>
                  <a:srgbClr val="000094"/>
                </a:solidFill>
                <a:latin typeface="Trebuchet MS"/>
                <a:ea typeface="ＭＳ Ｐゴシック" charset="-128"/>
                <a:cs typeface="ＭＳ Ｐゴシック" charset="-128"/>
              </a:rPr>
              <a:t>: </a:t>
            </a:r>
            <a:endParaRPr lang="en-GB" altLang="ja-JP" sz="2200" dirty="0">
              <a:solidFill>
                <a:schemeClr val="bg2"/>
              </a:solidFill>
              <a:latin typeface="Trebuchet MS"/>
              <a:ea typeface="ＭＳ Ｐゴシック" charset="-128"/>
              <a:cs typeface="ＭＳ Ｐゴシック" charset="-128"/>
            </a:endParaRPr>
          </a:p>
          <a:p>
            <a:pPr>
              <a:buFont typeface="Times" charset="0"/>
              <a:buChar char="•"/>
            </a:pPr>
            <a:r>
              <a:rPr lang="en-GB" altLang="ja-JP" sz="2200" dirty="0">
                <a:solidFill>
                  <a:schemeClr val="bg2"/>
                </a:solidFill>
                <a:latin typeface="Trebuchet MS"/>
                <a:ea typeface="ＭＳ Ｐゴシック" charset="-128"/>
                <a:cs typeface="ＭＳ Ｐゴシック" charset="-128"/>
              </a:rPr>
              <a:t> </a:t>
            </a:r>
            <a:r>
              <a:rPr lang="en-GB" altLang="ja-JP" sz="2200" dirty="0" err="1">
                <a:solidFill>
                  <a:schemeClr val="bg2"/>
                </a:solidFill>
                <a:latin typeface="Trebuchet MS"/>
                <a:ea typeface="ＭＳ Ｐゴシック" charset="-128"/>
                <a:cs typeface="ＭＳ Ｐゴシック" charset="-128"/>
              </a:rPr>
              <a:t>Bekannte</a:t>
            </a:r>
            <a:r>
              <a:rPr lang="en-GB" altLang="ja-JP" sz="2200" dirty="0">
                <a:solidFill>
                  <a:schemeClr val="bg2"/>
                </a:solidFill>
                <a:latin typeface="Trebuchet MS"/>
                <a:ea typeface="ＭＳ Ｐゴシック" charset="-128"/>
                <a:cs typeface="ＭＳ Ｐゴシック" charset="-128"/>
              </a:rPr>
              <a:t> </a:t>
            </a:r>
            <a:r>
              <a:rPr lang="en-GB" altLang="ja-JP" sz="2200" dirty="0" err="1">
                <a:solidFill>
                  <a:schemeClr val="bg2"/>
                </a:solidFill>
                <a:latin typeface="Trebuchet MS"/>
                <a:ea typeface="ＭＳ Ｐゴシック" charset="-128"/>
                <a:cs typeface="ＭＳ Ｐゴシック" charset="-128"/>
              </a:rPr>
              <a:t>Teilchen</a:t>
            </a:r>
            <a:r>
              <a:rPr lang="en-GB" altLang="ja-JP" sz="2200" dirty="0">
                <a:solidFill>
                  <a:schemeClr val="bg2"/>
                </a:solidFill>
                <a:latin typeface="Trebuchet MS"/>
                <a:ea typeface="ＭＳ Ｐゴシック" charset="-128"/>
                <a:cs typeface="ＭＳ Ｐゴシック" charset="-128"/>
              </a:rPr>
              <a:t> </a:t>
            </a:r>
            <a:r>
              <a:rPr lang="en-GB" altLang="ja-JP" sz="2200" dirty="0" err="1">
                <a:solidFill>
                  <a:schemeClr val="bg2"/>
                </a:solidFill>
                <a:latin typeface="Trebuchet MS"/>
                <a:ea typeface="ＭＳ Ｐゴシック" charset="-128"/>
                <a:cs typeface="ＭＳ Ｐゴシック" charset="-128"/>
              </a:rPr>
              <a:t>leben</a:t>
            </a:r>
            <a:r>
              <a:rPr lang="en-GB" altLang="ja-JP" sz="2200" dirty="0">
                <a:solidFill>
                  <a:schemeClr val="bg2"/>
                </a:solidFill>
                <a:latin typeface="Trebuchet MS"/>
                <a:ea typeface="ＭＳ Ｐゴシック" charset="-128"/>
                <a:cs typeface="ＭＳ Ｐゴシック" charset="-128"/>
              </a:rPr>
              <a:t> </a:t>
            </a:r>
            <a:r>
              <a:rPr lang="en-GB" altLang="ja-JP" sz="2200" dirty="0" err="1">
                <a:solidFill>
                  <a:schemeClr val="bg2"/>
                </a:solidFill>
                <a:latin typeface="Trebuchet MS"/>
                <a:ea typeface="ＭＳ Ｐゴシック" charset="-128"/>
                <a:cs typeface="ＭＳ Ｐゴシック" charset="-128"/>
              </a:rPr>
              <a:t>im</a:t>
            </a:r>
            <a:r>
              <a:rPr lang="en-GB" altLang="ja-JP" sz="2200" dirty="0">
                <a:solidFill>
                  <a:schemeClr val="bg2"/>
                </a:solidFill>
                <a:latin typeface="Trebuchet MS"/>
                <a:ea typeface="ＭＳ Ｐゴシック" charset="-128"/>
                <a:cs typeface="ＭＳ Ｐゴシック" charset="-128"/>
              </a:rPr>
              <a:t> 3+1-dimensionalen </a:t>
            </a:r>
            <a:r>
              <a:rPr lang="en-GB" altLang="ja-JP" sz="2200" dirty="0" err="1">
                <a:solidFill>
                  <a:schemeClr val="bg2"/>
                </a:solidFill>
                <a:latin typeface="Trebuchet MS"/>
                <a:ea typeface="ＭＳ Ｐゴシック" charset="-128"/>
                <a:cs typeface="ＭＳ Ｐゴシック" charset="-128"/>
              </a:rPr>
              <a:t>Universum</a:t>
            </a:r>
            <a:r>
              <a:rPr lang="en-GB" altLang="ja-JP" sz="2200" dirty="0">
                <a:solidFill>
                  <a:schemeClr val="bg2"/>
                </a:solidFill>
                <a:latin typeface="Trebuchet MS"/>
                <a:ea typeface="ＭＳ Ｐゴシック" charset="-128"/>
                <a:cs typeface="ＭＳ Ｐゴシック" charset="-128"/>
              </a:rPr>
              <a:t> (</a:t>
            </a:r>
            <a:r>
              <a:rPr lang="en-GB" altLang="ja-JP" sz="2200" dirty="0" err="1">
                <a:solidFill>
                  <a:schemeClr val="bg2"/>
                </a:solidFill>
                <a:latin typeface="Trebuchet MS"/>
                <a:ea typeface="ＭＳ Ｐゴシック" charset="-128"/>
                <a:cs typeface="ＭＳ Ｐゴシック" charset="-128"/>
              </a:rPr>
              <a:t>Brane</a:t>
            </a:r>
            <a:r>
              <a:rPr lang="en-GB" altLang="ja-JP" sz="2200" dirty="0">
                <a:solidFill>
                  <a:schemeClr val="bg2"/>
                </a:solidFill>
                <a:latin typeface="Trebuchet MS"/>
                <a:ea typeface="ＭＳ Ｐゴシック" charset="-128"/>
                <a:cs typeface="ＭＳ Ｐゴシック" charset="-128"/>
              </a:rPr>
              <a:t>)</a:t>
            </a:r>
          </a:p>
          <a:p>
            <a:pPr>
              <a:buFont typeface="Times" charset="0"/>
              <a:buChar char="•"/>
            </a:pPr>
            <a:r>
              <a:rPr lang="en-GB" altLang="ja-JP" sz="2200" dirty="0">
                <a:solidFill>
                  <a:schemeClr val="bg2"/>
                </a:solidFill>
                <a:latin typeface="Trebuchet MS"/>
                <a:ea typeface="ＭＳ Ｐゴシック" charset="-128"/>
                <a:cs typeface="ＭＳ Ｐゴシック" charset="-128"/>
              </a:rPr>
              <a:t> </a:t>
            </a:r>
            <a:r>
              <a:rPr lang="en-GB" altLang="ja-JP" sz="2200" dirty="0">
                <a:solidFill>
                  <a:srgbClr val="FF0000"/>
                </a:solidFill>
                <a:latin typeface="Trebuchet MS"/>
                <a:ea typeface="ＭＳ Ｐゴシック" charset="-128"/>
                <a:cs typeface="ＭＳ Ｐゴシック" charset="-128"/>
              </a:rPr>
              <a:t>Gravitation </a:t>
            </a:r>
            <a:r>
              <a:rPr lang="en-GB" altLang="ja-JP" sz="2200" dirty="0" err="1">
                <a:solidFill>
                  <a:srgbClr val="FF0000"/>
                </a:solidFill>
                <a:latin typeface="Trebuchet MS"/>
                <a:ea typeface="ＭＳ Ｐゴシック" charset="-128"/>
                <a:cs typeface="ＭＳ Ｐゴシック" charset="-128"/>
              </a:rPr>
              <a:t>lebt</a:t>
            </a:r>
            <a:r>
              <a:rPr lang="en-GB" altLang="ja-JP" sz="2200" dirty="0">
                <a:solidFill>
                  <a:srgbClr val="FF0000"/>
                </a:solidFill>
                <a:latin typeface="Trebuchet MS"/>
                <a:ea typeface="ＭＳ Ｐゴシック" charset="-128"/>
                <a:cs typeface="ＭＳ Ｐゴシック" charset="-128"/>
              </a:rPr>
              <a:t> in </a:t>
            </a:r>
            <a:r>
              <a:rPr lang="en-GB" altLang="ja-JP" sz="2200" dirty="0" err="1">
                <a:solidFill>
                  <a:srgbClr val="FF0000"/>
                </a:solidFill>
                <a:latin typeface="Trebuchet MS"/>
                <a:ea typeface="ＭＳ Ｐゴシック" charset="-128"/>
                <a:cs typeface="ＭＳ Ｐゴシック" charset="-128"/>
              </a:rPr>
              <a:t>einem</a:t>
            </a:r>
            <a:r>
              <a:rPr lang="en-GB" altLang="ja-JP" sz="2200" dirty="0">
                <a:solidFill>
                  <a:srgbClr val="FF0000"/>
                </a:solidFill>
                <a:latin typeface="Trebuchet MS"/>
                <a:ea typeface="ＭＳ Ｐゴシック" charset="-128"/>
                <a:cs typeface="ＭＳ Ｐゴシック" charset="-128"/>
              </a:rPr>
              <a:t> </a:t>
            </a:r>
            <a:r>
              <a:rPr lang="en-GB" altLang="ja-JP" sz="2200" dirty="0" err="1">
                <a:solidFill>
                  <a:srgbClr val="FF0000"/>
                </a:solidFill>
                <a:latin typeface="Trebuchet MS"/>
                <a:ea typeface="ＭＳ Ｐゴシック" charset="-128"/>
                <a:cs typeface="ＭＳ Ｐゴシック" charset="-128"/>
              </a:rPr>
              <a:t>höherdimensionalen</a:t>
            </a:r>
            <a:r>
              <a:rPr lang="en-GB" altLang="ja-JP" sz="2200" dirty="0">
                <a:solidFill>
                  <a:srgbClr val="FF0000"/>
                </a:solidFill>
                <a:latin typeface="Trebuchet MS"/>
                <a:ea typeface="ＭＳ Ｐゴシック" charset="-128"/>
                <a:cs typeface="ＭＳ Ｐゴシック" charset="-128"/>
              </a:rPr>
              <a:t> </a:t>
            </a:r>
            <a:r>
              <a:rPr lang="en-GB" altLang="ja-JP" sz="2200" dirty="0" err="1">
                <a:solidFill>
                  <a:srgbClr val="FF0000"/>
                </a:solidFill>
                <a:latin typeface="Trebuchet MS"/>
                <a:ea typeface="ＭＳ Ｐゴシック" charset="-128"/>
                <a:cs typeface="ＭＳ Ｐゴシック" charset="-128"/>
              </a:rPr>
              <a:t>Universum</a:t>
            </a:r>
            <a:r>
              <a:rPr lang="en-GB" altLang="ja-JP" sz="2200" dirty="0">
                <a:solidFill>
                  <a:srgbClr val="FF0000"/>
                </a:solidFill>
                <a:latin typeface="Trebuchet MS"/>
                <a:ea typeface="ＭＳ Ｐゴシック" charset="-128"/>
                <a:cs typeface="ＭＳ Ｐゴシック" charset="-128"/>
              </a:rPr>
              <a:t> (Bulk)</a:t>
            </a:r>
          </a:p>
          <a:p>
            <a:pPr>
              <a:buFont typeface="Times" charset="0"/>
              <a:buChar char="•"/>
            </a:pPr>
            <a:r>
              <a:rPr lang="en-GB" altLang="ja-JP" sz="2200" dirty="0">
                <a:solidFill>
                  <a:schemeClr val="bg2"/>
                </a:solidFill>
                <a:latin typeface="Trebuchet MS"/>
                <a:ea typeface="ＭＳ Ｐゴシック" charset="-128"/>
                <a:cs typeface="ＭＳ Ｐゴシック" charset="-128"/>
              </a:rPr>
              <a:t> Extra-</a:t>
            </a:r>
            <a:r>
              <a:rPr lang="en-GB" altLang="ja-JP" sz="2200" dirty="0" err="1">
                <a:solidFill>
                  <a:schemeClr val="bg2"/>
                </a:solidFill>
                <a:latin typeface="Trebuchet MS"/>
                <a:ea typeface="ＭＳ Ｐゴシック" charset="-128"/>
                <a:cs typeface="ＭＳ Ｐゴシック" charset="-128"/>
              </a:rPr>
              <a:t>Dimensionen</a:t>
            </a:r>
            <a:r>
              <a:rPr lang="en-GB" altLang="ja-JP" sz="2200" dirty="0">
                <a:solidFill>
                  <a:schemeClr val="bg2"/>
                </a:solidFill>
                <a:latin typeface="Trebuchet MS"/>
                <a:ea typeface="ＭＳ Ｐゴシック" charset="-128"/>
                <a:cs typeface="ＭＳ Ｐゴシック" charset="-128"/>
              </a:rPr>
              <a:t> </a:t>
            </a:r>
            <a:r>
              <a:rPr lang="en-GB" altLang="ja-JP" sz="2200" dirty="0" err="1">
                <a:solidFill>
                  <a:schemeClr val="bg2"/>
                </a:solidFill>
                <a:latin typeface="Trebuchet MS"/>
                <a:ea typeface="ＭＳ Ｐゴシック" charset="-128"/>
                <a:cs typeface="ＭＳ Ｐゴシック" charset="-128"/>
              </a:rPr>
              <a:t>sind</a:t>
            </a:r>
            <a:r>
              <a:rPr lang="en-GB" altLang="ja-JP" sz="2200" dirty="0">
                <a:solidFill>
                  <a:schemeClr val="bg2"/>
                </a:solidFill>
                <a:latin typeface="Trebuchet MS"/>
                <a:ea typeface="ＭＳ Ｐゴシック" charset="-128"/>
                <a:cs typeface="ＭＳ Ｐゴシック" charset="-128"/>
              </a:rPr>
              <a:t> </a:t>
            </a:r>
            <a:r>
              <a:rPr lang="en-GB" altLang="ja-JP" sz="2200" dirty="0" err="1">
                <a:solidFill>
                  <a:schemeClr val="bg2"/>
                </a:solidFill>
                <a:latin typeface="Trebuchet MS"/>
                <a:ea typeface="ＭＳ Ｐゴシック" charset="-128"/>
                <a:cs typeface="ＭＳ Ｐゴシック" charset="-128"/>
              </a:rPr>
              <a:t>aufgerollt</a:t>
            </a:r>
            <a:r>
              <a:rPr lang="en-GB" altLang="ja-JP" sz="2200" dirty="0">
                <a:solidFill>
                  <a:schemeClr val="bg2"/>
                </a:solidFill>
                <a:latin typeface="Trebuchet MS"/>
                <a:ea typeface="ＭＳ Ｐゴシック" charset="-128"/>
                <a:cs typeface="ＭＳ Ｐゴシック" charset="-128"/>
              </a:rPr>
              <a:t> </a:t>
            </a:r>
            <a:r>
              <a:rPr lang="en-GB" altLang="ja-JP" sz="2200" dirty="0" err="1">
                <a:solidFill>
                  <a:schemeClr val="bg2"/>
                </a:solidFill>
                <a:latin typeface="Trebuchet MS"/>
                <a:ea typeface="ＭＳ Ｐゴシック" charset="-128"/>
                <a:cs typeface="ＭＳ Ｐゴシック" charset="-128"/>
              </a:rPr>
              <a:t>mit</a:t>
            </a:r>
            <a:r>
              <a:rPr lang="en-GB" altLang="ja-JP" sz="2200" dirty="0">
                <a:solidFill>
                  <a:schemeClr val="bg2"/>
                </a:solidFill>
                <a:latin typeface="Trebuchet MS"/>
                <a:ea typeface="ＭＳ Ｐゴシック" charset="-128"/>
                <a:cs typeface="ＭＳ Ｐゴシック" charset="-128"/>
              </a:rPr>
              <a:t> Radius R</a:t>
            </a:r>
            <a:endParaRPr lang="en-US" sz="2200" dirty="0">
              <a:solidFill>
                <a:srgbClr val="000094"/>
              </a:solidFill>
              <a:latin typeface="Trebuchet MS"/>
              <a:ea typeface="ＭＳ Ｐゴシック" charset="-128"/>
              <a:cs typeface="ＭＳ Ｐゴシック" charset="-128"/>
            </a:endParaRPr>
          </a:p>
        </p:txBody>
      </p:sp>
      <p:sp>
        <p:nvSpPr>
          <p:cNvPr id="17" name="Rectangle 7"/>
          <p:cNvSpPr txBox="1">
            <a:spLocks noChangeArrowheads="1"/>
          </p:cNvSpPr>
          <p:nvPr/>
        </p:nvSpPr>
        <p:spPr bwMode="auto">
          <a:xfrm>
            <a:off x="939007" y="464077"/>
            <a:ext cx="8224044" cy="476250"/>
          </a:xfrm>
          <a:prstGeom prst="rect">
            <a:avLst/>
          </a:prstGeom>
          <a:gradFill rotWithShape="0">
            <a:gsLst>
              <a:gs pos="0">
                <a:schemeClr val="bg1"/>
              </a:gs>
              <a:gs pos="100000">
                <a:srgbClr val="97C1E1"/>
              </a:gs>
            </a:gsLst>
            <a:lin ang="0" scaled="1"/>
          </a:gradFill>
          <a:ln>
            <a:miter lim="800000"/>
            <a:headEnd/>
            <a:tailEnd/>
          </a:ln>
        </p:spPr>
        <p:txBody>
          <a:bodyPr anchor="ctr">
            <a:prstTxWarp prst="textNoShape">
              <a:avLst/>
            </a:prstTxWarp>
          </a:bodyPr>
          <a:lstStyle/>
          <a:p>
            <a:pPr algn="ctr">
              <a:defRPr/>
            </a:pPr>
            <a:r>
              <a:rPr lang="en-US" sz="2800" kern="0" dirty="0" smtClean="0">
                <a:solidFill>
                  <a:srgbClr val="000099"/>
                </a:solidFill>
                <a:latin typeface="Trebuchet MS"/>
              </a:rPr>
              <a:t>Gravitation und </a:t>
            </a:r>
            <a:r>
              <a:rPr lang="en-US" sz="2800" kern="0" dirty="0" err="1" smtClean="0">
                <a:solidFill>
                  <a:srgbClr val="000099"/>
                </a:solidFill>
                <a:latin typeface="Trebuchet MS"/>
              </a:rPr>
              <a:t>Extradimensionen</a:t>
            </a:r>
            <a:endParaRPr lang="en-US" sz="2800" b="1" kern="0" dirty="0">
              <a:solidFill>
                <a:srgbClr val="000099"/>
              </a:solidFill>
              <a:latin typeface="Trebuchet MS"/>
            </a:endParaRPr>
          </a:p>
        </p:txBody>
      </p:sp>
      <p:pic>
        <p:nvPicPr>
          <p:cNvPr id="18" name="Picture 17" descr="strings.jpg"/>
          <p:cNvPicPr>
            <a:picLocks noChangeAspect="1"/>
          </p:cNvPicPr>
          <p:nvPr/>
        </p:nvPicPr>
        <p:blipFill>
          <a:blip r:embed="rId3"/>
          <a:stretch>
            <a:fillRect/>
          </a:stretch>
        </p:blipFill>
        <p:spPr>
          <a:xfrm>
            <a:off x="516463" y="264166"/>
            <a:ext cx="939800" cy="75184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10" descr="BH-multijets.jpg"/>
          <p:cNvPicPr>
            <a:picLocks noChangeAspect="1"/>
          </p:cNvPicPr>
          <p:nvPr/>
        </p:nvPicPr>
        <p:blipFill>
          <a:blip r:embed="rId2"/>
          <a:stretch>
            <a:fillRect/>
          </a:stretch>
        </p:blipFill>
        <p:spPr>
          <a:xfrm>
            <a:off x="1476118" y="541867"/>
            <a:ext cx="7231849" cy="5774267"/>
          </a:xfrm>
          <a:prstGeom prst="rect">
            <a:avLst/>
          </a:prstGeom>
        </p:spPr>
      </p:pic>
      <p:sp>
        <p:nvSpPr>
          <p:cNvPr id="153605" name="Rectangle 5"/>
          <p:cNvSpPr>
            <a:spLocks noChangeArrowheads="1"/>
          </p:cNvSpPr>
          <p:nvPr/>
        </p:nvSpPr>
        <p:spPr bwMode="auto">
          <a:xfrm>
            <a:off x="717555" y="1228719"/>
            <a:ext cx="8639175" cy="5262979"/>
          </a:xfrm>
          <a:prstGeom prst="rect">
            <a:avLst/>
          </a:prstGeom>
          <a:noFill/>
          <a:ln w="9525">
            <a:noFill/>
            <a:miter lim="800000"/>
            <a:headEnd/>
            <a:tailEnd/>
          </a:ln>
        </p:spPr>
        <p:txBody>
          <a:bodyPr>
            <a:prstTxWarp prst="textNoShape">
              <a:avLst/>
            </a:prstTxWarp>
            <a:spAutoFit/>
          </a:bodyPr>
          <a:lstStyle/>
          <a:p>
            <a:pPr algn="just"/>
            <a:r>
              <a:rPr lang="en-US" sz="2400" dirty="0" err="1">
                <a:solidFill>
                  <a:schemeClr val="bg1"/>
                </a:solidFill>
                <a:latin typeface="Trebuchet MS"/>
                <a:ea typeface="ＭＳ Ｐゴシック" charset="-128"/>
                <a:cs typeface="ＭＳ Ｐゴシック" charset="-128"/>
              </a:rPr>
              <a:t>Wenn</a:t>
            </a:r>
            <a:r>
              <a:rPr lang="en-US" sz="2400" dirty="0">
                <a:solidFill>
                  <a:schemeClr val="bg1"/>
                </a:solidFill>
                <a:latin typeface="Trebuchet MS"/>
                <a:ea typeface="ＭＳ Ｐゴシック" charset="-128"/>
                <a:cs typeface="ＭＳ Ｐゴシック" charset="-128"/>
              </a:rPr>
              <a:t> die Gravitation </a:t>
            </a:r>
            <a:r>
              <a:rPr lang="en-US" sz="2400" dirty="0" err="1">
                <a:solidFill>
                  <a:schemeClr val="bg1"/>
                </a:solidFill>
                <a:latin typeface="Trebuchet MS"/>
                <a:ea typeface="ＭＳ Ｐゴシック" charset="-128"/>
                <a:cs typeface="ＭＳ Ｐゴシック" charset="-128"/>
              </a:rPr>
              <a:t>bei</a:t>
            </a:r>
            <a:r>
              <a:rPr lang="en-US" sz="2400" dirty="0">
                <a:solidFill>
                  <a:schemeClr val="bg1"/>
                </a:solidFill>
                <a:latin typeface="Trebuchet MS"/>
                <a:ea typeface="ＭＳ Ｐゴシック" charset="-128"/>
                <a:cs typeface="ＭＳ Ｐゴシック" charset="-128"/>
              </a:rPr>
              <a:t> </a:t>
            </a:r>
            <a:r>
              <a:rPr lang="en-US" sz="2400" dirty="0" err="1">
                <a:solidFill>
                  <a:schemeClr val="bg1"/>
                </a:solidFill>
                <a:latin typeface="Trebuchet MS"/>
                <a:ea typeface="ＭＳ Ｐゴシック" charset="-128"/>
                <a:cs typeface="ＭＳ Ｐゴシック" charset="-128"/>
              </a:rPr>
              <a:t>kleinen</a:t>
            </a:r>
            <a:r>
              <a:rPr lang="en-US" sz="2400" dirty="0">
                <a:solidFill>
                  <a:schemeClr val="bg1"/>
                </a:solidFill>
                <a:latin typeface="Trebuchet MS"/>
                <a:ea typeface="ＭＳ Ｐゴシック" charset="-128"/>
                <a:cs typeface="ＭＳ Ｐゴシック" charset="-128"/>
              </a:rPr>
              <a:t> </a:t>
            </a:r>
            <a:r>
              <a:rPr lang="en-US" sz="2400" dirty="0" err="1">
                <a:solidFill>
                  <a:schemeClr val="bg1"/>
                </a:solidFill>
                <a:latin typeface="Trebuchet MS"/>
                <a:ea typeface="ＭＳ Ｐゴシック" charset="-128"/>
                <a:cs typeface="ＭＳ Ｐゴシック" charset="-128"/>
              </a:rPr>
              <a:t>Distanzen</a:t>
            </a:r>
            <a:r>
              <a:rPr lang="en-US" sz="2400" dirty="0" smtClean="0">
                <a:solidFill>
                  <a:schemeClr val="bg1"/>
                </a:solidFill>
                <a:latin typeface="Trebuchet MS"/>
                <a:ea typeface="ＭＳ Ｐゴシック" charset="-128"/>
                <a:cs typeface="ＭＳ Ｐゴシック" charset="-128"/>
              </a:rPr>
              <a:t> stark </a:t>
            </a:r>
            <a:r>
              <a:rPr lang="en-US" sz="2400" dirty="0" err="1">
                <a:solidFill>
                  <a:schemeClr val="bg1"/>
                </a:solidFill>
                <a:latin typeface="Trebuchet MS"/>
                <a:ea typeface="ＭＳ Ｐゴシック" charset="-128"/>
                <a:cs typeface="ＭＳ Ｐゴシック" charset="-128"/>
              </a:rPr>
              <a:t>wird</a:t>
            </a:r>
            <a:r>
              <a:rPr lang="en-US" sz="2400" dirty="0">
                <a:solidFill>
                  <a:schemeClr val="bg1"/>
                </a:solidFill>
                <a:latin typeface="Trebuchet MS"/>
                <a:ea typeface="ＭＳ Ｐゴシック" charset="-128"/>
                <a:cs typeface="ＭＳ Ｐゴシック" charset="-128"/>
              </a:rPr>
              <a:t>, </a:t>
            </a:r>
            <a:r>
              <a:rPr lang="en-US" sz="2400" dirty="0" err="1">
                <a:solidFill>
                  <a:schemeClr val="bg1"/>
                </a:solidFill>
                <a:latin typeface="Trebuchet MS"/>
                <a:ea typeface="ＭＳ Ｐゴシック" charset="-128"/>
                <a:cs typeface="ＭＳ Ｐゴシック" charset="-128"/>
              </a:rPr>
              <a:t>kann</a:t>
            </a:r>
            <a:r>
              <a:rPr lang="en-US" sz="2400" dirty="0">
                <a:solidFill>
                  <a:schemeClr val="bg1"/>
                </a:solidFill>
                <a:latin typeface="Trebuchet MS"/>
                <a:ea typeface="ＭＳ Ｐゴシック" charset="-128"/>
                <a:cs typeface="ＭＳ Ｐゴシック" charset="-128"/>
              </a:rPr>
              <a:t> </a:t>
            </a:r>
            <a:r>
              <a:rPr lang="en-US" sz="2400" dirty="0" err="1">
                <a:solidFill>
                  <a:schemeClr val="bg1"/>
                </a:solidFill>
                <a:latin typeface="Trebuchet MS"/>
                <a:ea typeface="ＭＳ Ｐゴシック" charset="-128"/>
                <a:cs typeface="ＭＳ Ｐゴシック" charset="-128"/>
              </a:rPr>
              <a:t>der</a:t>
            </a:r>
            <a:r>
              <a:rPr lang="en-US" sz="2400" dirty="0">
                <a:solidFill>
                  <a:schemeClr val="bg1"/>
                </a:solidFill>
                <a:latin typeface="Trebuchet MS"/>
                <a:ea typeface="ＭＳ Ｐゴシック" charset="-128"/>
                <a:cs typeface="ＭＳ Ｐゴシック" charset="-128"/>
              </a:rPr>
              <a:t> LHC </a:t>
            </a:r>
            <a:r>
              <a:rPr lang="en-US" sz="2400" dirty="0" err="1">
                <a:solidFill>
                  <a:schemeClr val="bg1"/>
                </a:solidFill>
                <a:latin typeface="Trebuchet MS"/>
                <a:ea typeface="ＭＳ Ｐゴシック" charset="-128"/>
                <a:cs typeface="ＭＳ Ｐゴシック" charset="-128"/>
              </a:rPr>
              <a:t>auch</a:t>
            </a:r>
            <a:r>
              <a:rPr lang="en-US" sz="2400" dirty="0">
                <a:solidFill>
                  <a:schemeClr val="bg1"/>
                </a:solidFill>
                <a:latin typeface="Trebuchet MS"/>
                <a:ea typeface="ＭＳ Ｐゴシック" charset="-128"/>
                <a:cs typeface="ＭＳ Ｐゴシック" charset="-128"/>
              </a:rPr>
              <a:t> (Mini-) </a:t>
            </a:r>
            <a:r>
              <a:rPr lang="en-US" sz="2400" dirty="0" err="1">
                <a:solidFill>
                  <a:schemeClr val="bg1"/>
                </a:solidFill>
                <a:latin typeface="Trebuchet MS"/>
                <a:ea typeface="ＭＳ Ｐゴシック" charset="-128"/>
                <a:cs typeface="ＭＳ Ｐゴシック" charset="-128"/>
              </a:rPr>
              <a:t>Schwarze</a:t>
            </a:r>
            <a:r>
              <a:rPr lang="en-US" sz="2400" dirty="0">
                <a:solidFill>
                  <a:schemeClr val="bg1"/>
                </a:solidFill>
                <a:latin typeface="Trebuchet MS"/>
                <a:ea typeface="ＭＳ Ｐゴシック" charset="-128"/>
                <a:cs typeface="ＭＳ Ｐゴシック" charset="-128"/>
              </a:rPr>
              <a:t> </a:t>
            </a:r>
            <a:r>
              <a:rPr lang="en-US" sz="2400" dirty="0" err="1">
                <a:solidFill>
                  <a:schemeClr val="bg1"/>
                </a:solidFill>
                <a:latin typeface="Trebuchet MS"/>
                <a:ea typeface="ＭＳ Ｐゴシック" charset="-128"/>
                <a:cs typeface="ＭＳ Ｐゴシック" charset="-128"/>
              </a:rPr>
              <a:t>L</a:t>
            </a:r>
            <a:r>
              <a:rPr lang="en-US" altLang="ja-JP" sz="2400" dirty="0" err="1">
                <a:solidFill>
                  <a:schemeClr val="bg1"/>
                </a:solidFill>
                <a:latin typeface="Trebuchet MS"/>
                <a:ea typeface="ＭＳ Ｐゴシック" charset="-128"/>
                <a:cs typeface="ＭＳ Ｐゴシック" charset="-128"/>
              </a:rPr>
              <a:t>öcher</a:t>
            </a:r>
            <a:r>
              <a:rPr lang="en-US" altLang="ja-JP" sz="2400" dirty="0">
                <a:solidFill>
                  <a:schemeClr val="bg1"/>
                </a:solidFill>
                <a:latin typeface="Trebuchet MS"/>
                <a:ea typeface="ＭＳ Ｐゴシック" charset="-128"/>
                <a:cs typeface="ＭＳ Ｐゴシック" charset="-128"/>
              </a:rPr>
              <a:t> (Ø 10</a:t>
            </a:r>
            <a:r>
              <a:rPr lang="en-US" altLang="ja-JP" sz="2400" baseline="30000" dirty="0">
                <a:solidFill>
                  <a:schemeClr val="bg1"/>
                </a:solidFill>
                <a:latin typeface="Trebuchet MS"/>
                <a:ea typeface="ＭＳ Ｐゴシック" charset="-128"/>
                <a:cs typeface="ＭＳ Ｐゴシック" charset="-128"/>
              </a:rPr>
              <a:t>-18</a:t>
            </a:r>
            <a:r>
              <a:rPr lang="en-US" altLang="ja-JP" sz="2400" dirty="0">
                <a:solidFill>
                  <a:schemeClr val="bg1"/>
                </a:solidFill>
                <a:latin typeface="Trebuchet MS"/>
                <a:ea typeface="ＭＳ Ｐゴシック" charset="-128"/>
                <a:cs typeface="ＭＳ Ｐゴシック" charset="-128"/>
              </a:rPr>
              <a:t>m) </a:t>
            </a:r>
            <a:r>
              <a:rPr lang="en-US" altLang="ja-JP" sz="2400" dirty="0" err="1">
                <a:solidFill>
                  <a:schemeClr val="bg1"/>
                </a:solidFill>
                <a:latin typeface="Trebuchet MS"/>
                <a:ea typeface="ＭＳ Ｐゴシック" charset="-128"/>
                <a:cs typeface="ＭＳ Ｐゴシック" charset="-128"/>
              </a:rPr>
              <a:t>produzieren</a:t>
            </a:r>
            <a:r>
              <a:rPr lang="en-US" altLang="ja-JP" sz="2400" dirty="0">
                <a:solidFill>
                  <a:schemeClr val="bg1"/>
                </a:solidFill>
                <a:latin typeface="Trebuchet MS"/>
                <a:ea typeface="ＭＳ Ｐゴシック" charset="-128"/>
                <a:cs typeface="ＭＳ Ｐゴシック" charset="-128"/>
              </a:rPr>
              <a:t>! </a:t>
            </a:r>
          </a:p>
          <a:p>
            <a:pPr algn="just"/>
            <a:endParaRPr lang="en-US" altLang="ja-JP" sz="2400" dirty="0">
              <a:solidFill>
                <a:schemeClr val="bg1"/>
              </a:solidFill>
              <a:latin typeface="Trebuchet MS"/>
              <a:ea typeface="ＭＳ Ｐゴシック" charset="-128"/>
              <a:cs typeface="ＭＳ Ｐゴシック" charset="-128"/>
            </a:endParaRPr>
          </a:p>
          <a:p>
            <a:pPr algn="just"/>
            <a:endParaRPr lang="en-US" altLang="ja-JP" sz="2400" dirty="0">
              <a:solidFill>
                <a:schemeClr val="bg1"/>
              </a:solidFill>
              <a:ea typeface="ＭＳ Ｐゴシック" charset="-128"/>
              <a:cs typeface="ＭＳ Ｐゴシック" charset="-128"/>
            </a:endParaRPr>
          </a:p>
          <a:p>
            <a:pPr algn="just"/>
            <a:endParaRPr lang="en-US" altLang="ja-JP" sz="2400" dirty="0" smtClean="0">
              <a:solidFill>
                <a:schemeClr val="bg1"/>
              </a:solidFill>
              <a:ea typeface="ＭＳ Ｐゴシック" charset="-128"/>
              <a:cs typeface="ＭＳ Ｐゴシック" charset="-128"/>
            </a:endParaRPr>
          </a:p>
          <a:p>
            <a:pPr algn="just"/>
            <a:endParaRPr lang="en-US" altLang="ja-JP" sz="2400" dirty="0" smtClean="0">
              <a:solidFill>
                <a:schemeClr val="bg1"/>
              </a:solidFill>
              <a:ea typeface="ＭＳ Ｐゴシック" charset="-128"/>
              <a:cs typeface="ＭＳ Ｐゴシック" charset="-128"/>
            </a:endParaRPr>
          </a:p>
          <a:p>
            <a:pPr algn="just"/>
            <a:endParaRPr lang="en-US" altLang="ja-JP" sz="2400" dirty="0" smtClean="0">
              <a:solidFill>
                <a:schemeClr val="bg1"/>
              </a:solidFill>
              <a:ea typeface="ＭＳ Ｐゴシック" charset="-128"/>
              <a:cs typeface="ＭＳ Ｐゴシック" charset="-128"/>
            </a:endParaRPr>
          </a:p>
          <a:p>
            <a:pPr algn="just"/>
            <a:endParaRPr lang="en-US" altLang="ja-JP" sz="2400" dirty="0" smtClean="0">
              <a:solidFill>
                <a:schemeClr val="bg1"/>
              </a:solidFill>
              <a:ea typeface="ＭＳ Ｐゴシック" charset="-128"/>
              <a:cs typeface="ＭＳ Ｐゴシック" charset="-128"/>
            </a:endParaRPr>
          </a:p>
          <a:p>
            <a:pPr algn="just"/>
            <a:endParaRPr lang="en-US" altLang="ja-JP" sz="2400" dirty="0" smtClean="0">
              <a:solidFill>
                <a:schemeClr val="bg1"/>
              </a:solidFill>
              <a:ea typeface="ＭＳ Ｐゴシック" charset="-128"/>
              <a:cs typeface="ＭＳ Ｐゴシック" charset="-128"/>
            </a:endParaRPr>
          </a:p>
          <a:p>
            <a:pPr algn="just"/>
            <a:r>
              <a:rPr lang="en-US" altLang="ja-JP" sz="2400" dirty="0" err="1" smtClean="0">
                <a:solidFill>
                  <a:schemeClr val="bg1"/>
                </a:solidFill>
                <a:latin typeface="Trebuchet MS"/>
                <a:ea typeface="ＭＳ Ｐゴシック" charset="-128"/>
                <a:cs typeface="ＭＳ Ｐゴシック" charset="-128"/>
              </a:rPr>
              <a:t>Sie</a:t>
            </a:r>
            <a:r>
              <a:rPr lang="en-US" altLang="ja-JP" sz="2400" dirty="0" smtClean="0">
                <a:solidFill>
                  <a:schemeClr val="bg1"/>
                </a:solidFill>
                <a:latin typeface="Trebuchet MS"/>
                <a:ea typeface="ＭＳ Ｐゴシック" charset="-128"/>
                <a:cs typeface="ＭＳ Ｐゴシック" charset="-128"/>
              </a:rPr>
              <a:t> </a:t>
            </a:r>
            <a:r>
              <a:rPr lang="en-US" altLang="ja-JP" sz="2400" dirty="0" err="1">
                <a:solidFill>
                  <a:schemeClr val="bg1"/>
                </a:solidFill>
                <a:latin typeface="Trebuchet MS"/>
                <a:ea typeface="ＭＳ Ｐゴシック" charset="-128"/>
                <a:cs typeface="ＭＳ Ｐゴシック" charset="-128"/>
              </a:rPr>
              <a:t>sollten</a:t>
            </a:r>
            <a:r>
              <a:rPr lang="en-US" altLang="ja-JP" sz="2400" dirty="0">
                <a:solidFill>
                  <a:schemeClr val="bg1"/>
                </a:solidFill>
                <a:latin typeface="Trebuchet MS"/>
                <a:ea typeface="ＭＳ Ｐゴシック" charset="-128"/>
                <a:cs typeface="ＭＳ Ｐゴシック" charset="-128"/>
              </a:rPr>
              <a:t> </a:t>
            </a:r>
            <a:r>
              <a:rPr lang="en-US" altLang="ja-JP" sz="2400" dirty="0" err="1" smtClean="0">
                <a:solidFill>
                  <a:schemeClr val="bg1"/>
                </a:solidFill>
                <a:latin typeface="Trebuchet MS"/>
                <a:ea typeface="ＭＳ Ｐゴシック" charset="-128"/>
                <a:cs typeface="ＭＳ Ｐゴシック" charset="-128"/>
              </a:rPr>
              <a:t>jedoch</a:t>
            </a:r>
            <a:r>
              <a:rPr lang="en-US" altLang="ja-JP" sz="2400" dirty="0" smtClean="0">
                <a:solidFill>
                  <a:schemeClr val="bg1"/>
                </a:solidFill>
                <a:latin typeface="Trebuchet MS"/>
                <a:ea typeface="ＭＳ Ｐゴシック" charset="-128"/>
                <a:cs typeface="ＭＳ Ｐゴシック" charset="-128"/>
              </a:rPr>
              <a:t> </a:t>
            </a:r>
            <a:r>
              <a:rPr lang="en-US" altLang="ja-JP" sz="2400" dirty="0" err="1" smtClean="0">
                <a:solidFill>
                  <a:schemeClr val="bg1"/>
                </a:solidFill>
                <a:latin typeface="Trebuchet MS"/>
                <a:ea typeface="ＭＳ Ｐゴシック" charset="-128"/>
                <a:cs typeface="ＭＳ Ｐゴシック" charset="-128"/>
              </a:rPr>
              <a:t>durch</a:t>
            </a:r>
            <a:r>
              <a:rPr lang="en-US" altLang="ja-JP" sz="2400" dirty="0" smtClean="0">
                <a:solidFill>
                  <a:schemeClr val="bg1"/>
                </a:solidFill>
                <a:latin typeface="Trebuchet MS"/>
                <a:ea typeface="ＭＳ Ｐゴシック" charset="-128"/>
                <a:cs typeface="ＭＳ Ｐゴシック" charset="-128"/>
              </a:rPr>
              <a:t> </a:t>
            </a:r>
            <a:r>
              <a:rPr lang="en-US" altLang="ja-JP" sz="2400" dirty="0" err="1">
                <a:solidFill>
                  <a:schemeClr val="bg1"/>
                </a:solidFill>
                <a:latin typeface="Trebuchet MS"/>
                <a:ea typeface="ＭＳ Ｐゴシック" charset="-128"/>
                <a:cs typeface="ＭＳ Ｐゴシック" charset="-128"/>
              </a:rPr>
              <a:t>quantenmechanische</a:t>
            </a:r>
            <a:r>
              <a:rPr lang="en-US" altLang="ja-JP" sz="2400" dirty="0">
                <a:solidFill>
                  <a:schemeClr val="bg1"/>
                </a:solidFill>
                <a:latin typeface="Trebuchet MS"/>
                <a:ea typeface="ＭＳ Ｐゴシック" charset="-128"/>
                <a:cs typeface="ＭＳ Ｐゴシック" charset="-128"/>
              </a:rPr>
              <a:t> </a:t>
            </a:r>
            <a:r>
              <a:rPr lang="en-US" altLang="ja-JP" sz="2400" dirty="0" err="1">
                <a:solidFill>
                  <a:schemeClr val="bg1"/>
                </a:solidFill>
                <a:latin typeface="Trebuchet MS"/>
                <a:ea typeface="ＭＳ Ｐゴシック" charset="-128"/>
                <a:cs typeface="ＭＳ Ｐゴシック" charset="-128"/>
              </a:rPr>
              <a:t>Effekte</a:t>
            </a:r>
            <a:r>
              <a:rPr lang="en-US" altLang="ja-JP" sz="2400" dirty="0">
                <a:solidFill>
                  <a:schemeClr val="bg1"/>
                </a:solidFill>
                <a:latin typeface="Trebuchet MS"/>
                <a:ea typeface="ＭＳ Ｐゴシック" charset="-128"/>
                <a:cs typeface="ＭＳ Ｐゴシック" charset="-128"/>
              </a:rPr>
              <a:t> </a:t>
            </a:r>
            <a:r>
              <a:rPr lang="en-US" altLang="ja-JP" sz="2400" dirty="0" err="1">
                <a:solidFill>
                  <a:schemeClr val="bg1"/>
                </a:solidFill>
                <a:latin typeface="Trebuchet MS"/>
                <a:ea typeface="ＭＳ Ｐゴシック" charset="-128"/>
                <a:cs typeface="ＭＳ Ｐゴシック" charset="-128"/>
              </a:rPr>
              <a:t>sehr</a:t>
            </a:r>
            <a:r>
              <a:rPr lang="en-US" altLang="ja-JP" sz="2400" dirty="0">
                <a:solidFill>
                  <a:schemeClr val="bg1"/>
                </a:solidFill>
                <a:latin typeface="Trebuchet MS"/>
                <a:ea typeface="ＭＳ Ｐゴシック" charset="-128"/>
                <a:cs typeface="ＭＳ Ｐゴシック" charset="-128"/>
              </a:rPr>
              <a:t> </a:t>
            </a:r>
            <a:r>
              <a:rPr lang="en-US" altLang="ja-JP" sz="2400" dirty="0" err="1">
                <a:solidFill>
                  <a:schemeClr val="bg1"/>
                </a:solidFill>
                <a:latin typeface="Trebuchet MS"/>
                <a:ea typeface="ＭＳ Ｐゴシック" charset="-128"/>
                <a:cs typeface="ＭＳ Ｐゴシック" charset="-128"/>
              </a:rPr>
              <a:t>schnell</a:t>
            </a:r>
            <a:r>
              <a:rPr lang="en-US" altLang="ja-JP" sz="2400" dirty="0">
                <a:solidFill>
                  <a:schemeClr val="bg1"/>
                </a:solidFill>
                <a:latin typeface="Trebuchet MS"/>
                <a:ea typeface="ＭＳ Ｐゴシック" charset="-128"/>
                <a:cs typeface="ＭＳ Ｐゴシック" charset="-128"/>
              </a:rPr>
              <a:t> (~10</a:t>
            </a:r>
            <a:r>
              <a:rPr lang="en-US" altLang="ja-JP" sz="2400" baseline="30000" dirty="0">
                <a:solidFill>
                  <a:schemeClr val="bg1"/>
                </a:solidFill>
                <a:latin typeface="Trebuchet MS"/>
                <a:ea typeface="ＭＳ Ｐゴシック" charset="-128"/>
                <a:cs typeface="ＭＳ Ｐゴシック" charset="-128"/>
              </a:rPr>
              <a:t>-35</a:t>
            </a:r>
            <a:r>
              <a:rPr lang="en-US" altLang="ja-JP" sz="2400" dirty="0">
                <a:solidFill>
                  <a:schemeClr val="bg1"/>
                </a:solidFill>
                <a:latin typeface="Trebuchet MS"/>
                <a:ea typeface="ＭＳ Ｐゴシック" charset="-128"/>
                <a:cs typeface="ＭＳ Ｐゴシック" charset="-128"/>
              </a:rPr>
              <a:t>s) </a:t>
            </a:r>
            <a:r>
              <a:rPr lang="en-US" altLang="ja-JP" sz="2400" dirty="0" err="1">
                <a:solidFill>
                  <a:schemeClr val="bg1"/>
                </a:solidFill>
                <a:latin typeface="Trebuchet MS"/>
                <a:ea typeface="ＭＳ Ｐゴシック" charset="-128"/>
                <a:cs typeface="ＭＳ Ｐゴシック" charset="-128"/>
              </a:rPr>
              <a:t>verdampfen</a:t>
            </a:r>
            <a:r>
              <a:rPr lang="en-US" altLang="ja-JP" sz="2400" dirty="0">
                <a:solidFill>
                  <a:schemeClr val="bg1"/>
                </a:solidFill>
                <a:latin typeface="Trebuchet MS"/>
                <a:ea typeface="ＭＳ Ｐゴシック" charset="-128"/>
                <a:cs typeface="ＭＳ Ｐゴシック" charset="-128"/>
              </a:rPr>
              <a:t> (Hawking-</a:t>
            </a:r>
            <a:r>
              <a:rPr lang="en-US" altLang="ja-JP" sz="2400" dirty="0" err="1">
                <a:solidFill>
                  <a:schemeClr val="bg1"/>
                </a:solidFill>
                <a:latin typeface="Trebuchet MS"/>
                <a:ea typeface="ＭＳ Ｐゴシック" charset="-128"/>
                <a:cs typeface="ＭＳ Ｐゴシック" charset="-128"/>
              </a:rPr>
              <a:t>Strahlung</a:t>
            </a:r>
            <a:r>
              <a:rPr lang="en-US" altLang="ja-JP" sz="2400" dirty="0">
                <a:solidFill>
                  <a:schemeClr val="bg1"/>
                </a:solidFill>
                <a:latin typeface="Trebuchet MS"/>
                <a:ea typeface="ＭＳ Ｐゴシック" charset="-128"/>
                <a:cs typeface="ＭＳ Ｐゴシック" charset="-128"/>
              </a:rPr>
              <a:t>), </a:t>
            </a:r>
            <a:r>
              <a:rPr lang="en-US" altLang="ja-JP" sz="2400" dirty="0" err="1">
                <a:solidFill>
                  <a:schemeClr val="bg1"/>
                </a:solidFill>
                <a:latin typeface="Trebuchet MS"/>
                <a:ea typeface="ＭＳ Ｐゴシック" charset="-128"/>
                <a:cs typeface="ＭＳ Ｐゴシック" charset="-128"/>
              </a:rPr>
              <a:t>unter</a:t>
            </a:r>
            <a:r>
              <a:rPr lang="en-US" altLang="ja-JP" sz="2400" dirty="0">
                <a:solidFill>
                  <a:schemeClr val="bg1"/>
                </a:solidFill>
                <a:latin typeface="Trebuchet MS"/>
                <a:ea typeface="ＭＳ Ｐゴシック" charset="-128"/>
                <a:cs typeface="ＭＳ Ｐゴシック" charset="-128"/>
              </a:rPr>
              <a:t> </a:t>
            </a:r>
            <a:r>
              <a:rPr lang="en-US" altLang="ja-JP" sz="2400" dirty="0" err="1">
                <a:solidFill>
                  <a:schemeClr val="bg1"/>
                </a:solidFill>
                <a:latin typeface="Trebuchet MS"/>
                <a:ea typeface="ＭＳ Ｐゴシック" charset="-128"/>
                <a:cs typeface="ＭＳ Ｐゴシック" charset="-128"/>
              </a:rPr>
              <a:t>Erzeugung</a:t>
            </a:r>
            <a:r>
              <a:rPr lang="en-US" altLang="ja-JP" sz="2400" dirty="0">
                <a:solidFill>
                  <a:schemeClr val="bg1"/>
                </a:solidFill>
                <a:latin typeface="Trebuchet MS"/>
                <a:ea typeface="ＭＳ Ｐゴシック" charset="-128"/>
                <a:cs typeface="ＭＳ Ｐゴシック" charset="-128"/>
              </a:rPr>
              <a:t> </a:t>
            </a:r>
            <a:r>
              <a:rPr lang="en-US" altLang="ja-JP" sz="2400" dirty="0" err="1">
                <a:solidFill>
                  <a:schemeClr val="bg1"/>
                </a:solidFill>
                <a:latin typeface="Trebuchet MS"/>
                <a:ea typeface="ＭＳ Ｐゴシック" charset="-128"/>
                <a:cs typeface="ＭＳ Ｐゴシック" charset="-128"/>
              </a:rPr>
              <a:t>aller</a:t>
            </a:r>
            <a:r>
              <a:rPr lang="en-US" altLang="ja-JP" sz="2400" dirty="0">
                <a:solidFill>
                  <a:schemeClr val="bg1"/>
                </a:solidFill>
                <a:latin typeface="Trebuchet MS"/>
                <a:ea typeface="ＭＳ Ｐゴシック" charset="-128"/>
                <a:cs typeface="ＭＳ Ｐゴシック" charset="-128"/>
              </a:rPr>
              <a:t> </a:t>
            </a:r>
            <a:r>
              <a:rPr lang="en-US" altLang="ja-JP" sz="2400" dirty="0" err="1">
                <a:solidFill>
                  <a:schemeClr val="bg1"/>
                </a:solidFill>
                <a:latin typeface="Trebuchet MS"/>
                <a:ea typeface="ＭＳ Ｐゴシック" charset="-128"/>
                <a:cs typeface="ＭＳ Ｐゴシック" charset="-128"/>
              </a:rPr>
              <a:t>möglichen</a:t>
            </a:r>
            <a:r>
              <a:rPr lang="en-US" altLang="ja-JP" sz="2400" dirty="0">
                <a:solidFill>
                  <a:schemeClr val="bg1"/>
                </a:solidFill>
                <a:latin typeface="Trebuchet MS"/>
                <a:ea typeface="ＭＳ Ｐゴシック" charset="-128"/>
                <a:cs typeface="ＭＳ Ｐゴシック" charset="-128"/>
              </a:rPr>
              <a:t> </a:t>
            </a:r>
            <a:r>
              <a:rPr lang="en-US" altLang="ja-JP" sz="2400" dirty="0" err="1">
                <a:solidFill>
                  <a:schemeClr val="bg1"/>
                </a:solidFill>
                <a:latin typeface="Trebuchet MS"/>
                <a:ea typeface="ＭＳ Ｐゴシック" charset="-128"/>
                <a:cs typeface="ＭＳ Ｐゴシック" charset="-128"/>
              </a:rPr>
              <a:t>Standardmodellteilchen</a:t>
            </a:r>
            <a:r>
              <a:rPr lang="en-US" altLang="ja-JP" sz="2400" dirty="0" smtClean="0">
                <a:solidFill>
                  <a:schemeClr val="bg1"/>
                </a:solidFill>
                <a:latin typeface="Trebuchet MS"/>
                <a:ea typeface="ＭＳ Ｐゴシック" charset="-128"/>
                <a:cs typeface="ＭＳ Ｐゴシック" charset="-128"/>
              </a:rPr>
              <a:t>.</a:t>
            </a:r>
          </a:p>
          <a:p>
            <a:pPr algn="just"/>
            <a:r>
              <a:rPr lang="en-US" altLang="ja-JP" sz="2400" dirty="0" err="1" smtClean="0">
                <a:solidFill>
                  <a:schemeClr val="bg1"/>
                </a:solidFill>
                <a:latin typeface="Trebuchet MS"/>
                <a:ea typeface="ＭＳ Ｐゴシック" charset="-128"/>
                <a:cs typeface="ＭＳ Ｐゴシック" charset="-128"/>
              </a:rPr>
              <a:t>Bisher</a:t>
            </a:r>
            <a:r>
              <a:rPr lang="en-US" altLang="ja-JP" sz="2400" dirty="0" smtClean="0">
                <a:solidFill>
                  <a:schemeClr val="bg1"/>
                </a:solidFill>
                <a:latin typeface="Trebuchet MS"/>
                <a:ea typeface="ＭＳ Ｐゴシック" charset="-128"/>
                <a:cs typeface="ＭＳ Ｐゴシック" charset="-128"/>
              </a:rPr>
              <a:t> </a:t>
            </a:r>
            <a:r>
              <a:rPr lang="en-US" altLang="ja-JP" sz="2400" dirty="0" err="1" smtClean="0">
                <a:solidFill>
                  <a:schemeClr val="bg1"/>
                </a:solidFill>
                <a:latin typeface="Trebuchet MS"/>
                <a:ea typeface="ＭＳ Ｐゴシック" charset="-128"/>
                <a:cs typeface="ＭＳ Ｐゴシック" charset="-128"/>
              </a:rPr>
              <a:t>wurden</a:t>
            </a:r>
            <a:r>
              <a:rPr lang="en-US" altLang="ja-JP" sz="2400" dirty="0" smtClean="0">
                <a:solidFill>
                  <a:schemeClr val="bg1"/>
                </a:solidFill>
                <a:latin typeface="Trebuchet MS"/>
                <a:ea typeface="ＭＳ Ｐゴシック" charset="-128"/>
                <a:cs typeface="ＭＳ Ｐゴシック" charset="-128"/>
              </a:rPr>
              <a:t> </a:t>
            </a:r>
            <a:r>
              <a:rPr lang="en-US" altLang="ja-JP" sz="2400" dirty="0" err="1" smtClean="0">
                <a:solidFill>
                  <a:schemeClr val="bg1"/>
                </a:solidFill>
                <a:latin typeface="Trebuchet MS"/>
                <a:ea typeface="ＭＳ Ｐゴシック" charset="-128"/>
                <a:cs typeface="ＭＳ Ｐゴシック" charset="-128"/>
              </a:rPr>
              <a:t>jedoch</a:t>
            </a:r>
            <a:r>
              <a:rPr lang="en-US" altLang="ja-JP" sz="2400" dirty="0" smtClean="0">
                <a:solidFill>
                  <a:schemeClr val="bg1"/>
                </a:solidFill>
                <a:latin typeface="Trebuchet MS"/>
                <a:ea typeface="ＭＳ Ｐゴシック" charset="-128"/>
                <a:cs typeface="ＭＳ Ｐゴシック" charset="-128"/>
              </a:rPr>
              <a:t> </a:t>
            </a:r>
            <a:r>
              <a:rPr lang="en-US" altLang="ja-JP" sz="2400" dirty="0" err="1" smtClean="0">
                <a:solidFill>
                  <a:schemeClr val="bg1"/>
                </a:solidFill>
                <a:latin typeface="Trebuchet MS"/>
                <a:ea typeface="ＭＳ Ｐゴシック" charset="-128"/>
                <a:cs typeface="ＭＳ Ｐゴシック" charset="-128"/>
              </a:rPr>
              <a:t>keine</a:t>
            </a:r>
            <a:r>
              <a:rPr lang="en-US" altLang="ja-JP" sz="2400" dirty="0" smtClean="0">
                <a:solidFill>
                  <a:schemeClr val="bg1"/>
                </a:solidFill>
                <a:latin typeface="Trebuchet MS"/>
                <a:ea typeface="ＭＳ Ｐゴシック" charset="-128"/>
                <a:cs typeface="ＭＳ Ｐゴシック" charset="-128"/>
              </a:rPr>
              <a:t> </a:t>
            </a:r>
            <a:r>
              <a:rPr lang="en-US" altLang="ja-JP" sz="2400" dirty="0" err="1" smtClean="0">
                <a:solidFill>
                  <a:schemeClr val="bg1"/>
                </a:solidFill>
                <a:latin typeface="Trebuchet MS"/>
                <a:ea typeface="ＭＳ Ｐゴシック" charset="-128"/>
                <a:cs typeface="ＭＳ Ｐゴシック" charset="-128"/>
              </a:rPr>
              <a:t>Schwarzen</a:t>
            </a:r>
            <a:r>
              <a:rPr lang="en-US" altLang="ja-JP" sz="2400" dirty="0" smtClean="0">
                <a:solidFill>
                  <a:schemeClr val="bg1"/>
                </a:solidFill>
                <a:latin typeface="Trebuchet MS"/>
                <a:ea typeface="ＭＳ Ｐゴシック" charset="-128"/>
                <a:cs typeface="ＭＳ Ｐゴシック" charset="-128"/>
              </a:rPr>
              <a:t> </a:t>
            </a:r>
            <a:r>
              <a:rPr lang="en-US" altLang="ja-JP" sz="2400" dirty="0" err="1" smtClean="0">
                <a:solidFill>
                  <a:schemeClr val="bg1"/>
                </a:solidFill>
                <a:latin typeface="Trebuchet MS"/>
                <a:ea typeface="ＭＳ Ｐゴシック" charset="-128"/>
                <a:cs typeface="ＭＳ Ｐゴシック" charset="-128"/>
              </a:rPr>
              <a:t>Löcher</a:t>
            </a:r>
            <a:r>
              <a:rPr lang="en-US" altLang="ja-JP" sz="2400" dirty="0" smtClean="0">
                <a:solidFill>
                  <a:schemeClr val="bg1"/>
                </a:solidFill>
                <a:latin typeface="Trebuchet MS"/>
                <a:ea typeface="ＭＳ Ｐゴシック" charset="-128"/>
                <a:cs typeface="ＭＳ Ｐゴシック" charset="-128"/>
              </a:rPr>
              <a:t> </a:t>
            </a:r>
            <a:r>
              <a:rPr lang="en-US" altLang="ja-JP" sz="2400" dirty="0" err="1" smtClean="0">
                <a:solidFill>
                  <a:schemeClr val="bg1"/>
                </a:solidFill>
                <a:latin typeface="Trebuchet MS"/>
                <a:ea typeface="ＭＳ Ｐゴシック" charset="-128"/>
                <a:cs typeface="ＭＳ Ｐゴシック" charset="-128"/>
              </a:rPr>
              <a:t>gefunden</a:t>
            </a:r>
            <a:r>
              <a:rPr lang="en-US" altLang="ja-JP" sz="2400" dirty="0" smtClean="0">
                <a:solidFill>
                  <a:schemeClr val="bg1"/>
                </a:solidFill>
                <a:latin typeface="Trebuchet MS"/>
                <a:ea typeface="ＭＳ Ｐゴシック" charset="-128"/>
                <a:cs typeface="ＭＳ Ｐゴシック" charset="-128"/>
              </a:rPr>
              <a:t>.</a:t>
            </a:r>
            <a:endParaRPr lang="en-US" altLang="ja-JP" sz="2400" dirty="0">
              <a:solidFill>
                <a:schemeClr val="bg1"/>
              </a:solidFill>
              <a:latin typeface="Trebuchet MS"/>
              <a:ea typeface="ＭＳ Ｐゴシック" charset="-128"/>
              <a:cs typeface="ＭＳ Ｐゴシック" charset="-128"/>
            </a:endParaRPr>
          </a:p>
        </p:txBody>
      </p:sp>
      <p:sp>
        <p:nvSpPr>
          <p:cNvPr id="7" name="Rectangle 4"/>
          <p:cNvSpPr>
            <a:spLocks noChangeArrowheads="1"/>
          </p:cNvSpPr>
          <p:nvPr/>
        </p:nvSpPr>
        <p:spPr bwMode="auto">
          <a:xfrm>
            <a:off x="2880863" y="508001"/>
            <a:ext cx="3872800" cy="646331"/>
          </a:xfrm>
          <a:prstGeom prst="rect">
            <a:avLst/>
          </a:prstGeom>
          <a:noFill/>
          <a:ln w="9525">
            <a:noFill/>
            <a:miter lim="800000"/>
            <a:headEnd/>
            <a:tailEnd/>
          </a:ln>
        </p:spPr>
        <p:txBody>
          <a:bodyPr wrap="none">
            <a:prstTxWarp prst="textNoShape">
              <a:avLst/>
            </a:prstTxWarp>
            <a:spAutoFit/>
          </a:bodyPr>
          <a:lstStyle/>
          <a:p>
            <a:r>
              <a:rPr lang="en-US" sz="3600" dirty="0" err="1" smtClean="0">
                <a:solidFill>
                  <a:srgbClr val="4CFF26"/>
                </a:solidFill>
                <a:latin typeface="Trebuchet MS"/>
              </a:rPr>
              <a:t>Schwarze</a:t>
            </a:r>
            <a:r>
              <a:rPr lang="en-US" sz="3600" dirty="0" smtClean="0">
                <a:solidFill>
                  <a:srgbClr val="4CFF26"/>
                </a:solidFill>
                <a:latin typeface="Trebuchet MS"/>
              </a:rPr>
              <a:t> </a:t>
            </a:r>
            <a:r>
              <a:rPr lang="en-US" sz="3600" dirty="0" err="1" smtClean="0">
                <a:solidFill>
                  <a:srgbClr val="4CFF26"/>
                </a:solidFill>
                <a:latin typeface="Trebuchet MS"/>
              </a:rPr>
              <a:t>Löcher</a:t>
            </a:r>
            <a:endParaRPr lang="en-US" sz="3600" dirty="0">
              <a:solidFill>
                <a:srgbClr val="4CFF26"/>
              </a:solidFill>
              <a:latin typeface="Trebuchet MS"/>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3"/>
          <p:cNvSpPr>
            <a:spLocks noChangeArrowheads="1"/>
          </p:cNvSpPr>
          <p:nvPr/>
        </p:nvSpPr>
        <p:spPr bwMode="auto">
          <a:xfrm>
            <a:off x="642938" y="846140"/>
            <a:ext cx="3411060" cy="1015663"/>
          </a:xfrm>
          <a:prstGeom prst="rect">
            <a:avLst/>
          </a:prstGeom>
          <a:noFill/>
          <a:ln w="9525">
            <a:noFill/>
            <a:miter lim="800000"/>
            <a:headEnd/>
            <a:tailEnd/>
          </a:ln>
        </p:spPr>
        <p:txBody>
          <a:bodyPr wrap="none">
            <a:prstTxWarp prst="textNoShape">
              <a:avLst/>
            </a:prstTxWarp>
            <a:spAutoFit/>
          </a:bodyPr>
          <a:lstStyle/>
          <a:p>
            <a:r>
              <a:rPr lang="en-GB" sz="2400" dirty="0" err="1" smtClean="0">
                <a:solidFill>
                  <a:srgbClr val="15B922"/>
                </a:solidFill>
                <a:latin typeface="Trebuchet MS"/>
              </a:rPr>
              <a:t>Teilchenbeschleuniger</a:t>
            </a:r>
            <a:endParaRPr lang="en-GB" sz="2400" dirty="0" smtClean="0">
              <a:solidFill>
                <a:srgbClr val="000000"/>
              </a:solidFill>
              <a:latin typeface="Trebuchet MS"/>
            </a:endParaRPr>
          </a:p>
          <a:p>
            <a:r>
              <a:rPr lang="en-GB" sz="1800" dirty="0" err="1" smtClean="0">
                <a:solidFill>
                  <a:srgbClr val="000000"/>
                </a:solidFill>
                <a:latin typeface="Trebuchet MS"/>
              </a:rPr>
              <a:t>z.B</a:t>
            </a:r>
            <a:r>
              <a:rPr lang="en-GB" sz="1800" dirty="0" smtClean="0">
                <a:solidFill>
                  <a:srgbClr val="000000"/>
                </a:solidFill>
                <a:latin typeface="Trebuchet MS"/>
              </a:rPr>
              <a:t>. LHC, RHIC, KEK-B</a:t>
            </a:r>
          </a:p>
          <a:p>
            <a:r>
              <a:rPr lang="en-GB" sz="1800" dirty="0" smtClean="0">
                <a:solidFill>
                  <a:srgbClr val="000000"/>
                </a:solidFill>
                <a:latin typeface="Trebuchet MS"/>
              </a:rPr>
              <a:t>	</a:t>
            </a:r>
            <a:endParaRPr lang="en-US" sz="2400" dirty="0">
              <a:solidFill>
                <a:srgbClr val="000000"/>
              </a:solidFill>
              <a:latin typeface="Trebuchet MS"/>
            </a:endParaRPr>
          </a:p>
        </p:txBody>
      </p:sp>
      <p:sp>
        <p:nvSpPr>
          <p:cNvPr id="18437" name="Rectangle 4"/>
          <p:cNvSpPr>
            <a:spLocks noChangeArrowheads="1"/>
          </p:cNvSpPr>
          <p:nvPr/>
        </p:nvSpPr>
        <p:spPr bwMode="auto">
          <a:xfrm>
            <a:off x="4165600" y="859894"/>
            <a:ext cx="5401735" cy="1754326"/>
          </a:xfrm>
          <a:prstGeom prst="rect">
            <a:avLst/>
          </a:prstGeom>
          <a:noFill/>
          <a:ln w="9525">
            <a:noFill/>
            <a:miter lim="800000"/>
            <a:headEnd/>
            <a:tailEnd/>
          </a:ln>
        </p:spPr>
        <p:txBody>
          <a:bodyPr wrap="square">
            <a:prstTxWarp prst="textNoShape">
              <a:avLst/>
            </a:prstTxWarp>
            <a:spAutoFit/>
          </a:bodyPr>
          <a:lstStyle/>
          <a:p>
            <a:r>
              <a:rPr lang="en-GB" sz="2400" dirty="0" err="1" smtClean="0">
                <a:solidFill>
                  <a:srgbClr val="804000"/>
                </a:solidFill>
                <a:latin typeface="Trebuchet MS"/>
              </a:rPr>
              <a:t>Undergrundlaboratorien</a:t>
            </a:r>
            <a:r>
              <a:rPr lang="en-GB" sz="2400" dirty="0" smtClean="0">
                <a:solidFill>
                  <a:srgbClr val="804000"/>
                </a:solidFill>
                <a:latin typeface="Trebuchet MS"/>
              </a:rPr>
              <a:t> und </a:t>
            </a:r>
          </a:p>
          <a:p>
            <a:r>
              <a:rPr lang="en-GB" sz="2400" dirty="0" smtClean="0">
                <a:solidFill>
                  <a:srgbClr val="804000"/>
                </a:solidFill>
                <a:latin typeface="Trebuchet MS"/>
              </a:rPr>
              <a:t>-</a:t>
            </a:r>
            <a:r>
              <a:rPr lang="en-GB" sz="2400" dirty="0" err="1" smtClean="0">
                <a:solidFill>
                  <a:srgbClr val="804000"/>
                </a:solidFill>
                <a:latin typeface="Trebuchet MS"/>
              </a:rPr>
              <a:t>experimente</a:t>
            </a:r>
            <a:endParaRPr lang="en-GB" sz="2400" dirty="0" smtClean="0">
              <a:solidFill>
                <a:srgbClr val="804000"/>
              </a:solidFill>
              <a:latin typeface="Trebuchet MS"/>
            </a:endParaRPr>
          </a:p>
          <a:p>
            <a:r>
              <a:rPr lang="en-GB" sz="1800" dirty="0" err="1" smtClean="0">
                <a:solidFill>
                  <a:srgbClr val="000000"/>
                </a:solidFill>
                <a:latin typeface="Trebuchet MS"/>
              </a:rPr>
              <a:t>z.B</a:t>
            </a:r>
            <a:r>
              <a:rPr lang="en-GB" sz="1800" dirty="0" smtClean="0">
                <a:solidFill>
                  <a:srgbClr val="000000"/>
                </a:solidFill>
                <a:latin typeface="Trebuchet MS"/>
              </a:rPr>
              <a:t>. Gran </a:t>
            </a:r>
            <a:r>
              <a:rPr lang="en-GB" sz="1800" dirty="0" err="1" smtClean="0">
                <a:solidFill>
                  <a:srgbClr val="000000"/>
                </a:solidFill>
                <a:latin typeface="Trebuchet MS"/>
              </a:rPr>
              <a:t>Sasso</a:t>
            </a:r>
            <a:r>
              <a:rPr lang="en-GB" sz="1800" dirty="0" smtClean="0">
                <a:solidFill>
                  <a:srgbClr val="000000"/>
                </a:solidFill>
                <a:latin typeface="Trebuchet MS"/>
              </a:rPr>
              <a:t>, </a:t>
            </a:r>
            <a:r>
              <a:rPr lang="en-GB" sz="1800" dirty="0" err="1" smtClean="0">
                <a:solidFill>
                  <a:srgbClr val="000000"/>
                </a:solidFill>
                <a:latin typeface="Trebuchet MS"/>
              </a:rPr>
              <a:t>Kamiokande</a:t>
            </a:r>
            <a:r>
              <a:rPr lang="en-GB" sz="1800" dirty="0" smtClean="0">
                <a:solidFill>
                  <a:srgbClr val="000000"/>
                </a:solidFill>
                <a:latin typeface="Trebuchet MS"/>
              </a:rPr>
              <a:t>, </a:t>
            </a:r>
            <a:r>
              <a:rPr lang="en-GB" sz="1800" dirty="0" err="1" smtClean="0">
                <a:solidFill>
                  <a:srgbClr val="000000"/>
                </a:solidFill>
                <a:latin typeface="Trebuchet MS"/>
              </a:rPr>
              <a:t>IceCube</a:t>
            </a:r>
            <a:endParaRPr lang="en-GB" sz="1800" dirty="0" smtClean="0">
              <a:solidFill>
                <a:srgbClr val="000000"/>
              </a:solidFill>
              <a:latin typeface="Trebuchet MS"/>
            </a:endParaRPr>
          </a:p>
          <a:p>
            <a:r>
              <a:rPr lang="en-GB" sz="1800" dirty="0" smtClean="0">
                <a:solidFill>
                  <a:srgbClr val="000000"/>
                </a:solidFill>
                <a:latin typeface="Trebuchet MS"/>
              </a:rPr>
              <a:t>	</a:t>
            </a:r>
            <a:endParaRPr lang="en-US" sz="1800" dirty="0" smtClean="0">
              <a:solidFill>
                <a:srgbClr val="000000"/>
              </a:solidFill>
              <a:latin typeface="Trebuchet MS"/>
            </a:endParaRPr>
          </a:p>
          <a:p>
            <a:endParaRPr lang="en-US" sz="2400" dirty="0">
              <a:solidFill>
                <a:srgbClr val="000000"/>
              </a:solidFill>
              <a:latin typeface="Trebuchet MS"/>
            </a:endParaRPr>
          </a:p>
        </p:txBody>
      </p:sp>
      <p:sp>
        <p:nvSpPr>
          <p:cNvPr id="18438" name="Rectangle 5"/>
          <p:cNvSpPr>
            <a:spLocks noChangeArrowheads="1"/>
          </p:cNvSpPr>
          <p:nvPr/>
        </p:nvSpPr>
        <p:spPr bwMode="auto">
          <a:xfrm>
            <a:off x="2657475" y="5665339"/>
            <a:ext cx="3108543" cy="1107996"/>
          </a:xfrm>
          <a:prstGeom prst="rect">
            <a:avLst/>
          </a:prstGeom>
          <a:noFill/>
          <a:ln w="9525">
            <a:noFill/>
            <a:miter lim="800000"/>
            <a:headEnd/>
            <a:tailEnd/>
          </a:ln>
        </p:spPr>
        <p:txBody>
          <a:bodyPr wrap="none">
            <a:prstTxWarp prst="textNoShape">
              <a:avLst/>
            </a:prstTxWarp>
            <a:spAutoFit/>
          </a:bodyPr>
          <a:lstStyle/>
          <a:p>
            <a:r>
              <a:rPr lang="en-GB" sz="2400" dirty="0" err="1" smtClean="0">
                <a:solidFill>
                  <a:srgbClr val="F3B130"/>
                </a:solidFill>
                <a:latin typeface="Trebuchet MS"/>
              </a:rPr>
              <a:t>Raumsonden</a:t>
            </a:r>
            <a:endParaRPr lang="en-GB" sz="2400" dirty="0" smtClean="0">
              <a:solidFill>
                <a:srgbClr val="F3B130"/>
              </a:solidFill>
              <a:latin typeface="Trebuchet MS"/>
            </a:endParaRPr>
          </a:p>
          <a:p>
            <a:r>
              <a:rPr lang="en-GB" sz="1800" dirty="0" err="1" smtClean="0">
                <a:solidFill>
                  <a:srgbClr val="000000"/>
                </a:solidFill>
                <a:latin typeface="Trebuchet MS"/>
              </a:rPr>
              <a:t>z.B</a:t>
            </a:r>
            <a:r>
              <a:rPr lang="en-GB" sz="1800" dirty="0" smtClean="0">
                <a:solidFill>
                  <a:srgbClr val="000000"/>
                </a:solidFill>
                <a:latin typeface="Trebuchet MS"/>
              </a:rPr>
              <a:t>. </a:t>
            </a:r>
            <a:r>
              <a:rPr lang="de-CH" sz="1800" dirty="0" smtClean="0">
                <a:solidFill>
                  <a:srgbClr val="000000"/>
                </a:solidFill>
                <a:latin typeface="Trebuchet MS"/>
              </a:rPr>
              <a:t>FERMI, Hubble, Planck</a:t>
            </a:r>
            <a:endParaRPr lang="en-US" sz="1800" dirty="0" smtClean="0">
              <a:solidFill>
                <a:srgbClr val="0060BF"/>
              </a:solidFill>
              <a:latin typeface="Trebuchet MS"/>
            </a:endParaRPr>
          </a:p>
          <a:p>
            <a:endParaRPr lang="en-US" sz="2400" dirty="0">
              <a:solidFill>
                <a:srgbClr val="000000"/>
              </a:solidFill>
              <a:latin typeface="Trebuchet MS"/>
            </a:endParaRPr>
          </a:p>
        </p:txBody>
      </p:sp>
      <p:sp>
        <p:nvSpPr>
          <p:cNvPr id="18439" name="Rectangle 6"/>
          <p:cNvSpPr>
            <a:spLocks noChangeArrowheads="1"/>
          </p:cNvSpPr>
          <p:nvPr/>
        </p:nvSpPr>
        <p:spPr bwMode="auto">
          <a:xfrm>
            <a:off x="6110288" y="5654675"/>
            <a:ext cx="3721692" cy="1015663"/>
          </a:xfrm>
          <a:prstGeom prst="rect">
            <a:avLst/>
          </a:prstGeom>
          <a:noFill/>
          <a:ln w="9525">
            <a:noFill/>
            <a:miter lim="800000"/>
            <a:headEnd/>
            <a:tailEnd/>
          </a:ln>
        </p:spPr>
        <p:txBody>
          <a:bodyPr wrap="none">
            <a:prstTxWarp prst="textNoShape">
              <a:avLst/>
            </a:prstTxWarp>
            <a:spAutoFit/>
          </a:bodyPr>
          <a:lstStyle/>
          <a:p>
            <a:r>
              <a:rPr lang="en-GB" sz="2400" dirty="0" err="1" smtClean="0">
                <a:solidFill>
                  <a:srgbClr val="2339BF"/>
                </a:solidFill>
                <a:latin typeface="Trebuchet MS"/>
              </a:rPr>
              <a:t>Terrestrische</a:t>
            </a:r>
            <a:r>
              <a:rPr lang="en-GB" sz="2400" dirty="0" smtClean="0">
                <a:solidFill>
                  <a:srgbClr val="2339BF"/>
                </a:solidFill>
                <a:latin typeface="Trebuchet MS"/>
              </a:rPr>
              <a:t> </a:t>
            </a:r>
            <a:r>
              <a:rPr lang="en-GB" sz="2400" dirty="0" err="1" smtClean="0">
                <a:solidFill>
                  <a:srgbClr val="2339BF"/>
                </a:solidFill>
                <a:latin typeface="Trebuchet MS"/>
              </a:rPr>
              <a:t>Teleskope</a:t>
            </a:r>
            <a:endParaRPr lang="en-GB" sz="2400" dirty="0" smtClean="0">
              <a:solidFill>
                <a:srgbClr val="2339BF"/>
              </a:solidFill>
              <a:latin typeface="Trebuchet MS"/>
            </a:endParaRPr>
          </a:p>
          <a:p>
            <a:r>
              <a:rPr lang="en-GB" sz="1800" dirty="0" err="1" smtClean="0">
                <a:solidFill>
                  <a:srgbClr val="000000"/>
                </a:solidFill>
                <a:latin typeface="Trebuchet MS"/>
              </a:rPr>
              <a:t>z.B</a:t>
            </a:r>
            <a:r>
              <a:rPr lang="en-GB" sz="1800" dirty="0" smtClean="0">
                <a:solidFill>
                  <a:srgbClr val="000000"/>
                </a:solidFill>
                <a:latin typeface="Trebuchet MS"/>
              </a:rPr>
              <a:t>. ALMA, VLT</a:t>
            </a:r>
            <a:endParaRPr lang="en-US" sz="1800" dirty="0" smtClean="0">
              <a:solidFill>
                <a:srgbClr val="0060BF"/>
              </a:solidFill>
              <a:latin typeface="Trebuchet MS"/>
            </a:endParaRPr>
          </a:p>
          <a:p>
            <a:endParaRPr lang="en-US" sz="1800" dirty="0">
              <a:solidFill>
                <a:srgbClr val="000000"/>
              </a:solidFill>
              <a:latin typeface="Trebuchet MS"/>
            </a:endParaRPr>
          </a:p>
        </p:txBody>
      </p:sp>
      <p:sp>
        <p:nvSpPr>
          <p:cNvPr id="18440" name="Rectangle 7"/>
          <p:cNvSpPr>
            <a:spLocks noChangeArrowheads="1"/>
          </p:cNvSpPr>
          <p:nvPr/>
        </p:nvSpPr>
        <p:spPr bwMode="auto">
          <a:xfrm>
            <a:off x="639235" y="3076575"/>
            <a:ext cx="4724400" cy="1477327"/>
          </a:xfrm>
          <a:prstGeom prst="rect">
            <a:avLst/>
          </a:prstGeom>
          <a:noFill/>
          <a:ln w="9525">
            <a:noFill/>
            <a:miter lim="800000"/>
            <a:headEnd/>
            <a:tailEnd/>
          </a:ln>
        </p:spPr>
        <p:txBody>
          <a:bodyPr wrap="square">
            <a:prstTxWarp prst="textNoShape">
              <a:avLst/>
            </a:prstTxWarp>
            <a:spAutoFit/>
          </a:bodyPr>
          <a:lstStyle/>
          <a:p>
            <a:r>
              <a:rPr lang="en-GB" sz="2400" dirty="0" err="1" smtClean="0">
                <a:solidFill>
                  <a:schemeClr val="bg2"/>
                </a:solidFill>
                <a:latin typeface="Trebuchet MS"/>
              </a:rPr>
              <a:t>Experimente</a:t>
            </a:r>
            <a:r>
              <a:rPr lang="en-GB" sz="2400" dirty="0" smtClean="0">
                <a:solidFill>
                  <a:schemeClr val="bg2"/>
                </a:solidFill>
                <a:latin typeface="Trebuchet MS"/>
              </a:rPr>
              <a:t> an </a:t>
            </a:r>
            <a:r>
              <a:rPr lang="en-GB" sz="2400" dirty="0" err="1" smtClean="0">
                <a:solidFill>
                  <a:schemeClr val="bg2"/>
                </a:solidFill>
                <a:latin typeface="Trebuchet MS"/>
              </a:rPr>
              <a:t>Kernreaktoren</a:t>
            </a:r>
            <a:r>
              <a:rPr lang="en-GB" sz="2400" dirty="0" smtClean="0">
                <a:solidFill>
                  <a:schemeClr val="bg2"/>
                </a:solidFill>
                <a:latin typeface="Trebuchet MS"/>
              </a:rPr>
              <a:t> </a:t>
            </a:r>
            <a:r>
              <a:rPr lang="en-GB" sz="2400" dirty="0" err="1" smtClean="0">
                <a:solidFill>
                  <a:schemeClr val="bg2"/>
                </a:solidFill>
                <a:latin typeface="Trebuchet MS"/>
              </a:rPr>
              <a:t>oder</a:t>
            </a:r>
            <a:r>
              <a:rPr lang="en-GB" sz="2400" dirty="0" smtClean="0">
                <a:solidFill>
                  <a:schemeClr val="bg2"/>
                </a:solidFill>
                <a:latin typeface="Trebuchet MS"/>
              </a:rPr>
              <a:t> </a:t>
            </a:r>
            <a:r>
              <a:rPr lang="en-GB" sz="2400" dirty="0" err="1" smtClean="0">
                <a:solidFill>
                  <a:schemeClr val="bg2"/>
                </a:solidFill>
                <a:latin typeface="Trebuchet MS"/>
              </a:rPr>
              <a:t>mit</a:t>
            </a:r>
            <a:r>
              <a:rPr lang="en-GB" sz="2400" dirty="0" smtClean="0">
                <a:solidFill>
                  <a:schemeClr val="bg2"/>
                </a:solidFill>
                <a:latin typeface="Trebuchet MS"/>
              </a:rPr>
              <a:t> </a:t>
            </a:r>
            <a:r>
              <a:rPr lang="en-GB" sz="2400" dirty="0" err="1" smtClean="0">
                <a:solidFill>
                  <a:schemeClr val="bg2"/>
                </a:solidFill>
                <a:latin typeface="Trebuchet MS"/>
              </a:rPr>
              <a:t>radioaktiven</a:t>
            </a:r>
            <a:r>
              <a:rPr lang="en-GB" sz="2400" dirty="0" smtClean="0">
                <a:solidFill>
                  <a:schemeClr val="bg2"/>
                </a:solidFill>
                <a:latin typeface="Trebuchet MS"/>
              </a:rPr>
              <a:t> </a:t>
            </a:r>
            <a:r>
              <a:rPr lang="en-GB" sz="2400" dirty="0" err="1" smtClean="0">
                <a:solidFill>
                  <a:schemeClr val="bg2"/>
                </a:solidFill>
                <a:latin typeface="Trebuchet MS"/>
              </a:rPr>
              <a:t>Quellen</a:t>
            </a:r>
            <a:endParaRPr lang="en-GB" sz="2400" dirty="0" smtClean="0">
              <a:solidFill>
                <a:schemeClr val="bg2"/>
              </a:solidFill>
              <a:latin typeface="Trebuchet MS"/>
            </a:endParaRPr>
          </a:p>
          <a:p>
            <a:r>
              <a:rPr lang="en-GB" sz="1800" dirty="0" err="1" smtClean="0">
                <a:solidFill>
                  <a:srgbClr val="000000"/>
                </a:solidFill>
                <a:latin typeface="Trebuchet MS"/>
              </a:rPr>
              <a:t>z.B</a:t>
            </a:r>
            <a:r>
              <a:rPr lang="en-GB" sz="1800" dirty="0" smtClean="0">
                <a:solidFill>
                  <a:srgbClr val="000000"/>
                </a:solidFill>
                <a:latin typeface="Trebuchet MS"/>
              </a:rPr>
              <a:t>.</a:t>
            </a:r>
            <a:r>
              <a:rPr lang="en-GB" sz="2400" dirty="0" smtClean="0">
                <a:solidFill>
                  <a:srgbClr val="000000"/>
                </a:solidFill>
                <a:latin typeface="Trebuchet MS"/>
              </a:rPr>
              <a:t> </a:t>
            </a:r>
            <a:r>
              <a:rPr lang="en-GB" sz="1800" dirty="0" err="1" smtClean="0">
                <a:solidFill>
                  <a:srgbClr val="000000"/>
                </a:solidFill>
                <a:latin typeface="Trebuchet MS"/>
              </a:rPr>
              <a:t>KamLAND</a:t>
            </a:r>
            <a:r>
              <a:rPr lang="en-GB" sz="1800" dirty="0" smtClean="0">
                <a:solidFill>
                  <a:srgbClr val="000000"/>
                </a:solidFill>
                <a:latin typeface="Trebuchet MS"/>
              </a:rPr>
              <a:t>, Double-CHOOZ,</a:t>
            </a:r>
          </a:p>
          <a:p>
            <a:r>
              <a:rPr lang="en-GB" sz="1800" dirty="0" err="1" smtClean="0">
                <a:solidFill>
                  <a:srgbClr val="000000"/>
                </a:solidFill>
                <a:latin typeface="Trebuchet MS"/>
              </a:rPr>
              <a:t>Katrin</a:t>
            </a:r>
            <a:r>
              <a:rPr lang="en-GB" sz="1800" dirty="0" smtClean="0">
                <a:solidFill>
                  <a:srgbClr val="000000"/>
                </a:solidFill>
                <a:latin typeface="Trebuchet MS"/>
              </a:rPr>
              <a:t>, </a:t>
            </a:r>
            <a:r>
              <a:rPr lang="en-GB" sz="1800" dirty="0" err="1" smtClean="0">
                <a:solidFill>
                  <a:srgbClr val="000000"/>
                </a:solidFill>
                <a:latin typeface="Trebuchet MS"/>
              </a:rPr>
              <a:t>Atominstitut</a:t>
            </a:r>
            <a:endParaRPr lang="en-US" sz="1800" dirty="0">
              <a:solidFill>
                <a:srgbClr val="0060BF"/>
              </a:solidFill>
              <a:latin typeface="Trebuchet MS"/>
            </a:endParaRPr>
          </a:p>
        </p:txBody>
      </p:sp>
      <p:pic>
        <p:nvPicPr>
          <p:cNvPr id="18447" name="Picture 21"/>
          <p:cNvPicPr>
            <a:picLocks noChangeAspect="1" noChangeArrowheads="1"/>
          </p:cNvPicPr>
          <p:nvPr/>
        </p:nvPicPr>
        <p:blipFill>
          <a:blip r:embed="rId3"/>
          <a:srcRect/>
          <a:stretch>
            <a:fillRect/>
          </a:stretch>
        </p:blipFill>
        <p:spPr bwMode="auto">
          <a:xfrm>
            <a:off x="4252258" y="3928534"/>
            <a:ext cx="1450042" cy="1846792"/>
          </a:xfrm>
          <a:prstGeom prst="rect">
            <a:avLst/>
          </a:prstGeom>
          <a:noFill/>
          <a:ln w="9525">
            <a:noFill/>
            <a:miter lim="800000"/>
            <a:headEnd/>
            <a:tailEnd/>
          </a:ln>
        </p:spPr>
      </p:pic>
      <p:sp>
        <p:nvSpPr>
          <p:cNvPr id="18448" name="Rectangle 22"/>
          <p:cNvSpPr>
            <a:spLocks noChangeArrowheads="1"/>
          </p:cNvSpPr>
          <p:nvPr/>
        </p:nvSpPr>
        <p:spPr bwMode="auto">
          <a:xfrm>
            <a:off x="4483632" y="5451479"/>
            <a:ext cx="993544" cy="307777"/>
          </a:xfrm>
          <a:prstGeom prst="rect">
            <a:avLst/>
          </a:prstGeom>
          <a:noFill/>
          <a:ln w="9525">
            <a:noFill/>
            <a:miter lim="800000"/>
            <a:headEnd/>
            <a:tailEnd/>
          </a:ln>
        </p:spPr>
        <p:txBody>
          <a:bodyPr wrap="none">
            <a:prstTxWarp prst="textNoShape">
              <a:avLst/>
            </a:prstTxWarp>
            <a:spAutoFit/>
          </a:bodyPr>
          <a:lstStyle/>
          <a:p>
            <a:r>
              <a:rPr lang="en-GB" dirty="0" err="1">
                <a:solidFill>
                  <a:schemeClr val="bg1"/>
                </a:solidFill>
                <a:latin typeface="Trebuchet MS"/>
              </a:rPr>
              <a:t>KamLAND</a:t>
            </a:r>
            <a:endParaRPr lang="en-US" dirty="0">
              <a:solidFill>
                <a:srgbClr val="0060BF"/>
              </a:solidFill>
              <a:latin typeface="Trebuchet MS"/>
            </a:endParaRPr>
          </a:p>
        </p:txBody>
      </p:sp>
      <p:sp>
        <p:nvSpPr>
          <p:cNvPr id="26" name="Rectangle 16"/>
          <p:cNvSpPr txBox="1">
            <a:spLocks noChangeArrowheads="1"/>
          </p:cNvSpPr>
          <p:nvPr/>
        </p:nvSpPr>
        <p:spPr bwMode="auto">
          <a:xfrm>
            <a:off x="854074" y="277813"/>
            <a:ext cx="8709025" cy="476250"/>
          </a:xfrm>
          <a:prstGeom prst="rect">
            <a:avLst/>
          </a:prstGeom>
          <a:gradFill rotWithShape="0">
            <a:gsLst>
              <a:gs pos="0">
                <a:schemeClr val="bg1"/>
              </a:gs>
              <a:gs pos="100000">
                <a:srgbClr val="97C1E1"/>
              </a:gs>
            </a:gsLst>
            <a:lin ang="0" scaled="1"/>
          </a:gradFill>
          <a:ln>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000099"/>
                </a:solidFill>
                <a:effectLst/>
                <a:uLnTx/>
                <a:uFillTx/>
                <a:latin typeface="Trebuchet MS"/>
                <a:ea typeface="ＭＳ Ｐゴシック" charset="-128"/>
                <a:cs typeface="ＭＳ Ｐゴシック" charset="-128"/>
              </a:rPr>
              <a:t> Anlagen </a:t>
            </a:r>
            <a:r>
              <a:rPr kumimoji="0" lang="en-US" sz="2800" b="1" i="0" u="none" strike="noStrike" kern="0" cap="none" spc="0" normalizeH="0" baseline="0" noProof="0" dirty="0" err="1" smtClean="0">
                <a:ln>
                  <a:noFill/>
                </a:ln>
                <a:solidFill>
                  <a:srgbClr val="000099"/>
                </a:solidFill>
                <a:effectLst/>
                <a:uLnTx/>
                <a:uFillTx/>
                <a:latin typeface="Trebuchet MS"/>
                <a:ea typeface="ＭＳ Ｐゴシック" charset="-128"/>
                <a:cs typeface="ＭＳ Ｐゴシック" charset="-128"/>
              </a:rPr>
              <a:t>zur</a:t>
            </a:r>
            <a:r>
              <a:rPr kumimoji="0" lang="en-US" sz="2800" b="1" i="0" u="none" strike="noStrike" kern="0" cap="none" spc="0" normalizeH="0" baseline="0" noProof="0" dirty="0" smtClean="0">
                <a:ln>
                  <a:noFill/>
                </a:ln>
                <a:solidFill>
                  <a:srgbClr val="000099"/>
                </a:solidFill>
                <a:effectLst/>
                <a:uLnTx/>
                <a:uFillTx/>
                <a:latin typeface="Trebuchet MS"/>
                <a:ea typeface="ＭＳ Ｐゴシック" charset="-128"/>
                <a:cs typeface="ＭＳ Ｐゴシック" charset="-128"/>
              </a:rPr>
              <a:t> </a:t>
            </a:r>
            <a:r>
              <a:rPr kumimoji="0" lang="en-US" sz="2800" b="1" i="0" u="none" strike="noStrike" kern="0" cap="none" spc="0" normalizeH="0" baseline="0" noProof="0" dirty="0" err="1" smtClean="0">
                <a:ln>
                  <a:noFill/>
                </a:ln>
                <a:solidFill>
                  <a:srgbClr val="000099"/>
                </a:solidFill>
                <a:effectLst/>
                <a:uLnTx/>
                <a:uFillTx/>
                <a:latin typeface="Trebuchet MS"/>
                <a:ea typeface="ＭＳ Ｐゴシック" charset="-128"/>
                <a:cs typeface="ＭＳ Ｐゴシック" charset="-128"/>
              </a:rPr>
              <a:t>Beantwortung</a:t>
            </a:r>
            <a:r>
              <a:rPr kumimoji="0" lang="en-US" sz="2800" b="1" i="0" u="none" strike="noStrike" kern="0" cap="none" spc="0" normalizeH="0" baseline="0" noProof="0" dirty="0" smtClean="0">
                <a:ln>
                  <a:noFill/>
                </a:ln>
                <a:solidFill>
                  <a:srgbClr val="000099"/>
                </a:solidFill>
                <a:effectLst/>
                <a:uLnTx/>
                <a:uFillTx/>
                <a:latin typeface="Trebuchet MS"/>
                <a:ea typeface="ＭＳ Ｐゴシック" charset="-128"/>
                <a:cs typeface="ＭＳ Ｐゴシック" charset="-128"/>
              </a:rPr>
              <a:t> </a:t>
            </a:r>
            <a:r>
              <a:rPr lang="en-US" sz="2800" kern="0" noProof="0" dirty="0" err="1" smtClean="0">
                <a:solidFill>
                  <a:srgbClr val="000099"/>
                </a:solidFill>
                <a:latin typeface="Trebuchet MS"/>
                <a:ea typeface="ＭＳ Ｐゴシック" charset="-128"/>
                <a:cs typeface="ＭＳ Ｐゴシック" charset="-128"/>
              </a:rPr>
              <a:t>dieser</a:t>
            </a:r>
            <a:r>
              <a:rPr lang="en-US" sz="2800" kern="0" noProof="0" dirty="0" smtClean="0">
                <a:solidFill>
                  <a:srgbClr val="000099"/>
                </a:solidFill>
                <a:latin typeface="Trebuchet MS"/>
                <a:ea typeface="ＭＳ Ｐゴシック" charset="-128"/>
                <a:cs typeface="ＭＳ Ｐゴシック" charset="-128"/>
              </a:rPr>
              <a:t> </a:t>
            </a:r>
            <a:r>
              <a:rPr lang="en-US" sz="2800" kern="0" noProof="0" dirty="0" err="1" smtClean="0">
                <a:solidFill>
                  <a:srgbClr val="000099"/>
                </a:solidFill>
                <a:latin typeface="Trebuchet MS"/>
                <a:ea typeface="ＭＳ Ｐゴシック" charset="-128"/>
                <a:cs typeface="ＭＳ Ｐゴシック" charset="-128"/>
              </a:rPr>
              <a:t>Fragen</a:t>
            </a:r>
            <a:endParaRPr kumimoji="0" lang="en-US" sz="2800" b="1" i="0" u="none" strike="noStrike" kern="0" cap="none" spc="0" normalizeH="0" baseline="0" noProof="0" dirty="0">
              <a:ln>
                <a:noFill/>
              </a:ln>
              <a:solidFill>
                <a:srgbClr val="000099"/>
              </a:solidFill>
              <a:effectLst/>
              <a:uLnTx/>
              <a:uFillTx/>
              <a:latin typeface="Trebuchet MS"/>
              <a:ea typeface="ＭＳ Ｐゴシック" charset="-128"/>
              <a:cs typeface="ＭＳ Ｐゴシック" charset="-128"/>
            </a:endParaRPr>
          </a:p>
        </p:txBody>
      </p:sp>
      <p:pic>
        <p:nvPicPr>
          <p:cNvPr id="27" name="Picture 7" descr="SMALLERfrigo_virtual_original"/>
          <p:cNvPicPr>
            <a:picLocks noChangeAspect="1" noChangeArrowheads="1"/>
          </p:cNvPicPr>
          <p:nvPr/>
        </p:nvPicPr>
        <p:blipFill>
          <a:blip r:embed="rId4"/>
          <a:srcRect/>
          <a:stretch>
            <a:fillRect/>
          </a:stretch>
        </p:blipFill>
        <p:spPr bwMode="auto">
          <a:xfrm>
            <a:off x="830264" y="1608667"/>
            <a:ext cx="2076634" cy="1282171"/>
          </a:xfrm>
          <a:prstGeom prst="rect">
            <a:avLst/>
          </a:prstGeom>
          <a:noFill/>
          <a:ln w="12700">
            <a:solidFill>
              <a:schemeClr val="bg1"/>
            </a:solidFill>
            <a:miter lim="800000"/>
            <a:headEnd/>
            <a:tailEnd/>
          </a:ln>
        </p:spPr>
      </p:pic>
      <p:sp>
        <p:nvSpPr>
          <p:cNvPr id="29" name="Rectangle 7"/>
          <p:cNvSpPr>
            <a:spLocks noChangeArrowheads="1"/>
          </p:cNvSpPr>
          <p:nvPr/>
        </p:nvSpPr>
        <p:spPr bwMode="auto">
          <a:xfrm>
            <a:off x="3022600" y="2001306"/>
            <a:ext cx="4724400" cy="1200328"/>
          </a:xfrm>
          <a:prstGeom prst="rect">
            <a:avLst/>
          </a:prstGeom>
          <a:noFill/>
          <a:ln w="9525">
            <a:noFill/>
            <a:miter lim="800000"/>
            <a:headEnd/>
            <a:tailEnd/>
          </a:ln>
        </p:spPr>
        <p:txBody>
          <a:bodyPr wrap="square">
            <a:prstTxWarp prst="textNoShape">
              <a:avLst/>
            </a:prstTxWarp>
            <a:spAutoFit/>
          </a:bodyPr>
          <a:lstStyle/>
          <a:p>
            <a:r>
              <a:rPr lang="en-GB" sz="2400" dirty="0" err="1" smtClean="0">
                <a:solidFill>
                  <a:srgbClr val="3366FF"/>
                </a:solidFill>
                <a:latin typeface="Trebuchet MS"/>
              </a:rPr>
              <a:t>Experimente</a:t>
            </a:r>
            <a:r>
              <a:rPr lang="en-GB" sz="2400" dirty="0" smtClean="0">
                <a:solidFill>
                  <a:srgbClr val="3366FF"/>
                </a:solidFill>
                <a:latin typeface="Trebuchet MS"/>
              </a:rPr>
              <a:t> </a:t>
            </a:r>
            <a:r>
              <a:rPr lang="en-GB" sz="2400" dirty="0" err="1" smtClean="0">
                <a:solidFill>
                  <a:srgbClr val="3366FF"/>
                </a:solidFill>
                <a:latin typeface="Trebuchet MS"/>
              </a:rPr>
              <a:t>mit</a:t>
            </a:r>
            <a:r>
              <a:rPr lang="en-GB" sz="2400" dirty="0" smtClean="0">
                <a:solidFill>
                  <a:srgbClr val="3366FF"/>
                </a:solidFill>
                <a:latin typeface="Trebuchet MS"/>
              </a:rPr>
              <a:t> </a:t>
            </a:r>
            <a:r>
              <a:rPr lang="en-GB" sz="2400" dirty="0" err="1" smtClean="0">
                <a:solidFill>
                  <a:srgbClr val="3366FF"/>
                </a:solidFill>
                <a:latin typeface="Trebuchet MS"/>
              </a:rPr>
              <a:t>kosmischen</a:t>
            </a:r>
            <a:r>
              <a:rPr lang="en-GB" sz="2400" dirty="0" smtClean="0">
                <a:solidFill>
                  <a:srgbClr val="3366FF"/>
                </a:solidFill>
                <a:latin typeface="Trebuchet MS"/>
              </a:rPr>
              <a:t> </a:t>
            </a:r>
            <a:r>
              <a:rPr lang="en-GB" sz="2400" dirty="0" err="1" smtClean="0">
                <a:solidFill>
                  <a:srgbClr val="3366FF"/>
                </a:solidFill>
                <a:latin typeface="Trebuchet MS"/>
              </a:rPr>
              <a:t>Strahlen</a:t>
            </a:r>
            <a:endParaRPr lang="en-GB" sz="2400" dirty="0" smtClean="0">
              <a:solidFill>
                <a:srgbClr val="3366FF"/>
              </a:solidFill>
              <a:latin typeface="Trebuchet MS"/>
            </a:endParaRPr>
          </a:p>
          <a:p>
            <a:r>
              <a:rPr lang="en-GB" sz="1800" dirty="0" err="1" smtClean="0">
                <a:solidFill>
                  <a:srgbClr val="000000"/>
                </a:solidFill>
                <a:latin typeface="Trebuchet MS"/>
              </a:rPr>
              <a:t>z.B</a:t>
            </a:r>
            <a:r>
              <a:rPr lang="en-GB" sz="1800" dirty="0" smtClean="0">
                <a:solidFill>
                  <a:srgbClr val="000000"/>
                </a:solidFill>
                <a:latin typeface="Trebuchet MS"/>
              </a:rPr>
              <a:t>.</a:t>
            </a:r>
            <a:r>
              <a:rPr lang="en-GB" sz="2400" dirty="0" smtClean="0">
                <a:solidFill>
                  <a:srgbClr val="000000"/>
                </a:solidFill>
                <a:latin typeface="Trebuchet MS"/>
              </a:rPr>
              <a:t> </a:t>
            </a:r>
            <a:r>
              <a:rPr lang="en-GB" sz="1800" dirty="0" smtClean="0">
                <a:solidFill>
                  <a:srgbClr val="000000"/>
                </a:solidFill>
                <a:latin typeface="Trebuchet MS"/>
              </a:rPr>
              <a:t>Auger</a:t>
            </a:r>
            <a:endParaRPr lang="en-US" sz="1800" dirty="0">
              <a:solidFill>
                <a:srgbClr val="0060BF"/>
              </a:solidFill>
              <a:latin typeface="Trebuchet MS"/>
            </a:endParaRPr>
          </a:p>
        </p:txBody>
      </p:sp>
      <p:grpSp>
        <p:nvGrpSpPr>
          <p:cNvPr id="5" name="Group 24"/>
          <p:cNvGrpSpPr/>
          <p:nvPr/>
        </p:nvGrpSpPr>
        <p:grpSpPr>
          <a:xfrm>
            <a:off x="7400396" y="1985433"/>
            <a:ext cx="1962150" cy="1258888"/>
            <a:chOff x="7332663" y="1816100"/>
            <a:chExt cx="1962150" cy="1258888"/>
          </a:xfrm>
        </p:grpSpPr>
        <p:pic>
          <p:nvPicPr>
            <p:cNvPr id="18451" name="Picture 15"/>
            <p:cNvPicPr>
              <a:picLocks noChangeAspect="1" noChangeArrowheads="1"/>
            </p:cNvPicPr>
            <p:nvPr/>
          </p:nvPicPr>
          <p:blipFill>
            <a:blip r:embed="rId5"/>
            <a:srcRect/>
            <a:stretch>
              <a:fillRect/>
            </a:stretch>
          </p:blipFill>
          <p:spPr bwMode="auto">
            <a:xfrm>
              <a:off x="7332663" y="1816100"/>
              <a:ext cx="1962150" cy="1258888"/>
            </a:xfrm>
            <a:prstGeom prst="rect">
              <a:avLst/>
            </a:prstGeom>
            <a:noFill/>
            <a:ln w="9525">
              <a:noFill/>
              <a:miter lim="800000"/>
              <a:headEnd/>
              <a:tailEnd/>
            </a:ln>
          </p:spPr>
        </p:pic>
        <p:sp>
          <p:nvSpPr>
            <p:cNvPr id="23" name="Rectangle 13"/>
            <p:cNvSpPr>
              <a:spLocks noChangeArrowheads="1"/>
            </p:cNvSpPr>
            <p:nvPr/>
          </p:nvSpPr>
          <p:spPr bwMode="auto">
            <a:xfrm>
              <a:off x="8178392" y="1906588"/>
              <a:ext cx="1075685" cy="307777"/>
            </a:xfrm>
            <a:prstGeom prst="rect">
              <a:avLst/>
            </a:prstGeom>
            <a:noFill/>
            <a:ln w="9525">
              <a:noFill/>
              <a:miter lim="800000"/>
              <a:headEnd/>
              <a:tailEnd/>
            </a:ln>
          </p:spPr>
          <p:txBody>
            <a:bodyPr wrap="none">
              <a:prstTxWarp prst="textNoShape">
                <a:avLst/>
              </a:prstTxWarp>
              <a:spAutoFit/>
            </a:bodyPr>
            <a:lstStyle/>
            <a:p>
              <a:r>
                <a:rPr lang="en-GB" dirty="0" smtClean="0">
                  <a:solidFill>
                    <a:schemeClr val="bg1"/>
                  </a:solidFill>
                  <a:latin typeface="Trebuchet MS"/>
                </a:rPr>
                <a:t>Gran </a:t>
              </a:r>
              <a:r>
                <a:rPr lang="en-GB" dirty="0" err="1" smtClean="0">
                  <a:solidFill>
                    <a:schemeClr val="bg1"/>
                  </a:solidFill>
                  <a:latin typeface="Trebuchet MS"/>
                </a:rPr>
                <a:t>Sasso</a:t>
              </a:r>
              <a:endParaRPr lang="en-US" sz="2400" dirty="0">
                <a:solidFill>
                  <a:srgbClr val="0060BF"/>
                </a:solidFill>
                <a:latin typeface="Trebuchet MS"/>
              </a:endParaRPr>
            </a:p>
          </p:txBody>
        </p:sp>
      </p:grpSp>
      <p:grpSp>
        <p:nvGrpSpPr>
          <p:cNvPr id="6" name="Group 27"/>
          <p:cNvGrpSpPr/>
          <p:nvPr/>
        </p:nvGrpSpPr>
        <p:grpSpPr>
          <a:xfrm>
            <a:off x="5217668" y="2499019"/>
            <a:ext cx="1348232" cy="1010440"/>
            <a:chOff x="5217668" y="2380488"/>
            <a:chExt cx="1348232" cy="1010440"/>
          </a:xfrm>
        </p:grpSpPr>
        <p:pic>
          <p:nvPicPr>
            <p:cNvPr id="22" name="Picture 21" descr="Auger_pampa.JPG"/>
            <p:cNvPicPr>
              <a:picLocks noChangeAspect="1"/>
            </p:cNvPicPr>
            <p:nvPr/>
          </p:nvPicPr>
          <p:blipFill>
            <a:blip r:embed="rId6"/>
            <a:stretch>
              <a:fillRect/>
            </a:stretch>
          </p:blipFill>
          <p:spPr>
            <a:xfrm>
              <a:off x="5217668" y="2380488"/>
              <a:ext cx="1348232" cy="1010440"/>
            </a:xfrm>
            <a:prstGeom prst="rect">
              <a:avLst/>
            </a:prstGeom>
          </p:spPr>
        </p:pic>
        <p:sp>
          <p:nvSpPr>
            <p:cNvPr id="24" name="Rectangle 13"/>
            <p:cNvSpPr>
              <a:spLocks noChangeArrowheads="1"/>
            </p:cNvSpPr>
            <p:nvPr/>
          </p:nvSpPr>
          <p:spPr bwMode="auto">
            <a:xfrm>
              <a:off x="5270092" y="2427288"/>
              <a:ext cx="674446" cy="307777"/>
            </a:xfrm>
            <a:prstGeom prst="rect">
              <a:avLst/>
            </a:prstGeom>
            <a:noFill/>
            <a:ln w="9525">
              <a:noFill/>
              <a:miter lim="800000"/>
              <a:headEnd/>
              <a:tailEnd/>
            </a:ln>
          </p:spPr>
          <p:txBody>
            <a:bodyPr wrap="none">
              <a:prstTxWarp prst="textNoShape">
                <a:avLst/>
              </a:prstTxWarp>
              <a:spAutoFit/>
            </a:bodyPr>
            <a:lstStyle/>
            <a:p>
              <a:r>
                <a:rPr lang="en-GB" dirty="0" smtClean="0">
                  <a:solidFill>
                    <a:schemeClr val="bg1"/>
                  </a:solidFill>
                  <a:latin typeface="Trebuchet MS"/>
                </a:rPr>
                <a:t>Auger</a:t>
              </a:r>
              <a:endParaRPr lang="en-US" sz="2400" dirty="0">
                <a:solidFill>
                  <a:srgbClr val="0060BF"/>
                </a:solidFill>
                <a:latin typeface="Trebuchet MS"/>
              </a:endParaRPr>
            </a:p>
          </p:txBody>
        </p:sp>
      </p:grpSp>
      <p:pic>
        <p:nvPicPr>
          <p:cNvPr id="31" name="Picture 30" descr="HubbleTelescope.jpg"/>
          <p:cNvPicPr>
            <a:picLocks noChangeAspect="1"/>
          </p:cNvPicPr>
          <p:nvPr/>
        </p:nvPicPr>
        <p:blipFill>
          <a:blip r:embed="rId7"/>
          <a:stretch>
            <a:fillRect/>
          </a:stretch>
        </p:blipFill>
        <p:spPr>
          <a:xfrm>
            <a:off x="829732" y="4690532"/>
            <a:ext cx="1659467" cy="1659467"/>
          </a:xfrm>
          <a:prstGeom prst="rect">
            <a:avLst/>
          </a:prstGeom>
        </p:spPr>
      </p:pic>
      <p:pic>
        <p:nvPicPr>
          <p:cNvPr id="32" name="Picture 31" descr="VLT_ESO-580x326.jpg"/>
          <p:cNvPicPr>
            <a:picLocks noChangeAspect="1"/>
          </p:cNvPicPr>
          <p:nvPr/>
        </p:nvPicPr>
        <p:blipFill>
          <a:blip r:embed="rId8"/>
          <a:stretch>
            <a:fillRect/>
          </a:stretch>
        </p:blipFill>
        <p:spPr>
          <a:xfrm>
            <a:off x="6212095" y="3742266"/>
            <a:ext cx="3185908" cy="1790700"/>
          </a:xfrm>
          <a:prstGeom prst="rect">
            <a:avLst/>
          </a:prstGeom>
        </p:spPr>
      </p:pic>
      <p:sp>
        <p:nvSpPr>
          <p:cNvPr id="33" name="Rectangle 22"/>
          <p:cNvSpPr>
            <a:spLocks noChangeArrowheads="1"/>
          </p:cNvSpPr>
          <p:nvPr/>
        </p:nvSpPr>
        <p:spPr bwMode="auto">
          <a:xfrm>
            <a:off x="876832" y="4740279"/>
            <a:ext cx="778416" cy="307777"/>
          </a:xfrm>
          <a:prstGeom prst="rect">
            <a:avLst/>
          </a:prstGeom>
          <a:noFill/>
          <a:ln w="9525">
            <a:noFill/>
            <a:miter lim="800000"/>
            <a:headEnd/>
            <a:tailEnd/>
          </a:ln>
        </p:spPr>
        <p:txBody>
          <a:bodyPr wrap="none">
            <a:prstTxWarp prst="textNoShape">
              <a:avLst/>
            </a:prstTxWarp>
            <a:spAutoFit/>
          </a:bodyPr>
          <a:lstStyle/>
          <a:p>
            <a:r>
              <a:rPr lang="en-GB" dirty="0" smtClean="0">
                <a:solidFill>
                  <a:schemeClr val="bg1"/>
                </a:solidFill>
                <a:latin typeface="Trebuchet MS"/>
              </a:rPr>
              <a:t>Hubble</a:t>
            </a:r>
            <a:endParaRPr lang="en-US" dirty="0">
              <a:solidFill>
                <a:srgbClr val="0060BF"/>
              </a:solidFill>
              <a:latin typeface="Trebuchet MS"/>
            </a:endParaRPr>
          </a:p>
        </p:txBody>
      </p:sp>
      <p:sp>
        <p:nvSpPr>
          <p:cNvPr id="34" name="Rectangle 22"/>
          <p:cNvSpPr>
            <a:spLocks noChangeArrowheads="1"/>
          </p:cNvSpPr>
          <p:nvPr/>
        </p:nvSpPr>
        <p:spPr bwMode="auto">
          <a:xfrm>
            <a:off x="6380169" y="3910546"/>
            <a:ext cx="2452978" cy="307777"/>
          </a:xfrm>
          <a:prstGeom prst="rect">
            <a:avLst/>
          </a:prstGeom>
          <a:noFill/>
          <a:ln w="9525">
            <a:noFill/>
            <a:miter lim="800000"/>
            <a:headEnd/>
            <a:tailEnd/>
          </a:ln>
        </p:spPr>
        <p:txBody>
          <a:bodyPr wrap="none">
            <a:prstTxWarp prst="textNoShape">
              <a:avLst/>
            </a:prstTxWarp>
            <a:spAutoFit/>
          </a:bodyPr>
          <a:lstStyle/>
          <a:p>
            <a:r>
              <a:rPr lang="en-GB" dirty="0" smtClean="0">
                <a:solidFill>
                  <a:schemeClr val="bg1"/>
                </a:solidFill>
                <a:latin typeface="Trebuchet MS"/>
              </a:rPr>
              <a:t>Very Large Telescope (VLT)</a:t>
            </a:r>
            <a:endParaRPr lang="en-US" dirty="0">
              <a:solidFill>
                <a:srgbClr val="0060BF"/>
              </a:solidFill>
              <a:latin typeface="Trebuchet MS"/>
            </a:endParaRPr>
          </a:p>
        </p:txBody>
      </p:sp>
      <p:sp>
        <p:nvSpPr>
          <p:cNvPr id="35" name="Rectangle 22"/>
          <p:cNvSpPr>
            <a:spLocks noChangeArrowheads="1"/>
          </p:cNvSpPr>
          <p:nvPr/>
        </p:nvSpPr>
        <p:spPr bwMode="auto">
          <a:xfrm>
            <a:off x="2214559" y="2471212"/>
            <a:ext cx="516475" cy="307777"/>
          </a:xfrm>
          <a:prstGeom prst="rect">
            <a:avLst/>
          </a:prstGeom>
          <a:noFill/>
          <a:ln w="9525">
            <a:noFill/>
            <a:miter lim="800000"/>
            <a:headEnd/>
            <a:tailEnd/>
          </a:ln>
        </p:spPr>
        <p:txBody>
          <a:bodyPr wrap="none">
            <a:prstTxWarp prst="textNoShape">
              <a:avLst/>
            </a:prstTxWarp>
            <a:spAutoFit/>
          </a:bodyPr>
          <a:lstStyle/>
          <a:p>
            <a:r>
              <a:rPr lang="en-GB" dirty="0" smtClean="0">
                <a:solidFill>
                  <a:schemeClr val="bg1"/>
                </a:solidFill>
                <a:latin typeface="Trebuchet MS"/>
              </a:rPr>
              <a:t>LHC</a:t>
            </a:r>
            <a:endParaRPr lang="en-US" dirty="0">
              <a:solidFill>
                <a:srgbClr val="0060BF"/>
              </a:solidFill>
              <a:latin typeface="Trebuchet MS"/>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8" name="Rectangle 8"/>
          <p:cNvSpPr txBox="1">
            <a:spLocks noChangeArrowheads="1"/>
          </p:cNvSpPr>
          <p:nvPr/>
        </p:nvSpPr>
        <p:spPr bwMode="auto">
          <a:xfrm>
            <a:off x="927102" y="495302"/>
            <a:ext cx="8382000" cy="571498"/>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err="1" smtClean="0">
                <a:ln>
                  <a:noFill/>
                </a:ln>
                <a:solidFill>
                  <a:srgbClr val="E294FF"/>
                </a:solidFill>
                <a:effectLst/>
                <a:uLnTx/>
                <a:uFillTx/>
                <a:latin typeface="Trebuchet MS"/>
                <a:ea typeface="ＭＳ Ｐゴシック" charset="-128"/>
                <a:cs typeface="ＭＳ Ｐゴシック" charset="-128"/>
              </a:rPr>
              <a:t>Bausteine</a:t>
            </a:r>
            <a:r>
              <a:rPr kumimoji="0" lang="en-US" sz="3600" b="1" i="0" u="none" strike="noStrike" kern="0" cap="none" spc="0" normalizeH="0" noProof="0" dirty="0" smtClean="0">
                <a:ln>
                  <a:noFill/>
                </a:ln>
                <a:solidFill>
                  <a:srgbClr val="E294FF"/>
                </a:solidFill>
                <a:effectLst/>
                <a:uLnTx/>
                <a:uFillTx/>
                <a:latin typeface="Trebuchet MS"/>
                <a:ea typeface="ＭＳ Ｐゴシック" charset="-128"/>
                <a:cs typeface="ＭＳ Ｐゴシック" charset="-128"/>
              </a:rPr>
              <a:t> </a:t>
            </a:r>
            <a:r>
              <a:rPr kumimoji="0" lang="en-US" sz="3600" b="1" i="0" u="none" strike="noStrike" kern="0" cap="none" spc="0" normalizeH="0" noProof="0" dirty="0" err="1" smtClean="0">
                <a:ln>
                  <a:noFill/>
                </a:ln>
                <a:solidFill>
                  <a:srgbClr val="E294FF"/>
                </a:solidFill>
                <a:effectLst/>
                <a:uLnTx/>
                <a:uFillTx/>
                <a:latin typeface="Trebuchet MS"/>
                <a:ea typeface="ＭＳ Ｐゴシック" charset="-128"/>
                <a:cs typeface="ＭＳ Ｐゴシック" charset="-128"/>
              </a:rPr>
              <a:t>der</a:t>
            </a:r>
            <a:r>
              <a:rPr kumimoji="0" lang="en-US" sz="3600" b="1" i="0" u="none" strike="noStrike" kern="0" cap="none" spc="0" normalizeH="0" noProof="0" dirty="0" smtClean="0">
                <a:ln>
                  <a:noFill/>
                </a:ln>
                <a:solidFill>
                  <a:srgbClr val="E294FF"/>
                </a:solidFill>
                <a:effectLst/>
                <a:uLnTx/>
                <a:uFillTx/>
                <a:latin typeface="Trebuchet MS"/>
                <a:ea typeface="ＭＳ Ｐゴシック" charset="-128"/>
                <a:cs typeface="ＭＳ Ｐゴシック" charset="-128"/>
              </a:rPr>
              <a:t> </a:t>
            </a:r>
            <a:r>
              <a:rPr kumimoji="0" lang="en-US" sz="3600" b="1" i="0" u="none" strike="noStrike" kern="0" cap="none" spc="0" normalizeH="0" noProof="0" dirty="0" err="1" smtClean="0">
                <a:ln>
                  <a:noFill/>
                </a:ln>
                <a:solidFill>
                  <a:srgbClr val="E294FF"/>
                </a:solidFill>
                <a:effectLst/>
                <a:uLnTx/>
                <a:uFillTx/>
                <a:latin typeface="Trebuchet MS"/>
                <a:ea typeface="ＭＳ Ｐゴシック" charset="-128"/>
                <a:cs typeface="ＭＳ Ｐゴシック" charset="-128"/>
              </a:rPr>
              <a:t>Materie</a:t>
            </a:r>
            <a:endParaRPr kumimoji="0" lang="en-US" sz="3600" b="1" i="0" u="none" strike="noStrike" kern="0" cap="none" spc="0" normalizeH="0" baseline="0" noProof="0" dirty="0">
              <a:ln>
                <a:noFill/>
              </a:ln>
              <a:solidFill>
                <a:srgbClr val="E294FF"/>
              </a:solidFill>
              <a:effectLst/>
              <a:uLnTx/>
              <a:uFillTx/>
              <a:latin typeface="Trebuchet MS"/>
              <a:ea typeface="ＭＳ Ｐゴシック" charset="-128"/>
              <a:cs typeface="ＭＳ Ｐゴシック" charset="-128"/>
            </a:endParaRPr>
          </a:p>
        </p:txBody>
      </p:sp>
      <p:cxnSp>
        <p:nvCxnSpPr>
          <p:cNvPr id="16" name="Straight Connector 15"/>
          <p:cNvCxnSpPr/>
          <p:nvPr/>
        </p:nvCxnSpPr>
        <p:spPr bwMode="auto">
          <a:xfrm rot="10800000" flipV="1">
            <a:off x="5514451" y="4255116"/>
            <a:ext cx="2035404" cy="884694"/>
          </a:xfrm>
          <a:prstGeom prst="line">
            <a:avLst/>
          </a:prstGeom>
          <a:noFill/>
          <a:ln w="19050" cap="flat" cmpd="sng" algn="ctr">
            <a:solidFill>
              <a:schemeClr val="accent4">
                <a:lumMod val="50000"/>
              </a:schemeClr>
            </a:solidFill>
            <a:prstDash val="solid"/>
            <a:round/>
            <a:headEnd type="none" w="med" len="med"/>
            <a:tailEnd type="none" w="med" len="med"/>
          </a:ln>
          <a:effectLst/>
        </p:spPr>
      </p:cxnSp>
      <p:cxnSp>
        <p:nvCxnSpPr>
          <p:cNvPr id="19" name="Straight Connector 18"/>
          <p:cNvCxnSpPr/>
          <p:nvPr/>
        </p:nvCxnSpPr>
        <p:spPr bwMode="auto">
          <a:xfrm rot="10800000">
            <a:off x="5249685" y="3725354"/>
            <a:ext cx="2257429" cy="366717"/>
          </a:xfrm>
          <a:prstGeom prst="line">
            <a:avLst/>
          </a:prstGeom>
          <a:noFill/>
          <a:ln w="19050" cap="flat" cmpd="sng" algn="ctr">
            <a:solidFill>
              <a:schemeClr val="accent4">
                <a:lumMod val="50000"/>
              </a:schemeClr>
            </a:solidFill>
            <a:prstDash val="solid"/>
            <a:round/>
            <a:headEnd type="none" w="med" len="med"/>
            <a:tailEnd type="none" w="med" len="med"/>
          </a:ln>
          <a:effectLst/>
        </p:spPr>
      </p:cxnSp>
      <p:sp>
        <p:nvSpPr>
          <p:cNvPr id="20" name="Content Placeholder 5"/>
          <p:cNvSpPr>
            <a:spLocks noGrp="1"/>
          </p:cNvSpPr>
          <p:nvPr>
            <p:ph sz="half" idx="1"/>
          </p:nvPr>
        </p:nvSpPr>
        <p:spPr>
          <a:xfrm>
            <a:off x="460249" y="1278476"/>
            <a:ext cx="4255687" cy="4364567"/>
          </a:xfrm>
        </p:spPr>
        <p:txBody>
          <a:bodyPr/>
          <a:lstStyle/>
          <a:p>
            <a:r>
              <a:rPr lang="en-US" sz="2800" dirty="0" smtClean="0">
                <a:solidFill>
                  <a:srgbClr val="BC1020"/>
                </a:solidFill>
                <a:latin typeface="Trebuchet MS"/>
              </a:rPr>
              <a:t>Die </a:t>
            </a:r>
            <a:r>
              <a:rPr lang="en-US" sz="2800" dirty="0" err="1" smtClean="0">
                <a:solidFill>
                  <a:srgbClr val="BC1020"/>
                </a:solidFill>
                <a:latin typeface="Trebuchet MS"/>
              </a:rPr>
              <a:t>bekannte</a:t>
            </a:r>
            <a:r>
              <a:rPr lang="en-US" sz="2800" dirty="0" smtClean="0">
                <a:solidFill>
                  <a:srgbClr val="BC1020"/>
                </a:solidFill>
                <a:latin typeface="Trebuchet MS"/>
              </a:rPr>
              <a:t> </a:t>
            </a:r>
            <a:r>
              <a:rPr lang="en-US" sz="2800" dirty="0" err="1" smtClean="0">
                <a:solidFill>
                  <a:srgbClr val="BC1020"/>
                </a:solidFill>
                <a:latin typeface="Trebuchet MS"/>
              </a:rPr>
              <a:t>Materie</a:t>
            </a:r>
            <a:r>
              <a:rPr lang="en-US" sz="2800" dirty="0" smtClean="0">
                <a:solidFill>
                  <a:srgbClr val="BC1020"/>
                </a:solidFill>
                <a:latin typeface="Trebuchet MS"/>
              </a:rPr>
              <a:t> </a:t>
            </a:r>
            <a:r>
              <a:rPr lang="en-US" sz="2800" dirty="0" err="1" smtClean="0">
                <a:solidFill>
                  <a:srgbClr val="BC1020"/>
                </a:solidFill>
                <a:latin typeface="Trebuchet MS"/>
              </a:rPr>
              <a:t>besteht</a:t>
            </a:r>
            <a:r>
              <a:rPr lang="en-US" sz="2800" dirty="0" smtClean="0">
                <a:solidFill>
                  <a:srgbClr val="BC1020"/>
                </a:solidFill>
                <a:latin typeface="Trebuchet MS"/>
              </a:rPr>
              <a:t> </a:t>
            </a:r>
            <a:r>
              <a:rPr lang="en-US" sz="2800" dirty="0" err="1" smtClean="0">
                <a:solidFill>
                  <a:srgbClr val="BC1020"/>
                </a:solidFill>
                <a:latin typeface="Trebuchet MS"/>
              </a:rPr>
              <a:t>aus</a:t>
            </a:r>
            <a:r>
              <a:rPr lang="en-US" sz="2800" dirty="0" smtClean="0">
                <a:solidFill>
                  <a:srgbClr val="BC1020"/>
                </a:solidFill>
                <a:latin typeface="Trebuchet MS"/>
              </a:rPr>
              <a:t> ATOMEN</a:t>
            </a:r>
          </a:p>
          <a:p>
            <a:r>
              <a:rPr lang="en-US" sz="2800" dirty="0" err="1" smtClean="0">
                <a:solidFill>
                  <a:srgbClr val="BC1020"/>
                </a:solidFill>
                <a:latin typeface="Trebuchet MS"/>
              </a:rPr>
              <a:t>Atome</a:t>
            </a:r>
            <a:r>
              <a:rPr lang="en-US" sz="2800" dirty="0" smtClean="0">
                <a:solidFill>
                  <a:srgbClr val="BC1020"/>
                </a:solidFill>
                <a:latin typeface="Trebuchet MS"/>
              </a:rPr>
              <a:t> </a:t>
            </a:r>
            <a:r>
              <a:rPr lang="en-US" sz="2800" dirty="0" err="1" smtClean="0">
                <a:solidFill>
                  <a:srgbClr val="BC1020"/>
                </a:solidFill>
                <a:latin typeface="Trebuchet MS"/>
              </a:rPr>
              <a:t>bestehen</a:t>
            </a:r>
            <a:r>
              <a:rPr lang="en-US" sz="2800" dirty="0" smtClean="0">
                <a:solidFill>
                  <a:srgbClr val="BC1020"/>
                </a:solidFill>
                <a:latin typeface="Trebuchet MS"/>
              </a:rPr>
              <a:t> </a:t>
            </a:r>
            <a:r>
              <a:rPr lang="en-US" sz="2800" dirty="0" err="1" smtClean="0">
                <a:solidFill>
                  <a:srgbClr val="BC1020"/>
                </a:solidFill>
                <a:latin typeface="Trebuchet MS"/>
              </a:rPr>
              <a:t>aus</a:t>
            </a:r>
            <a:r>
              <a:rPr lang="en-US" sz="2800" dirty="0" smtClean="0">
                <a:solidFill>
                  <a:srgbClr val="BC1020"/>
                </a:solidFill>
                <a:latin typeface="Trebuchet MS"/>
              </a:rPr>
              <a:t> </a:t>
            </a:r>
            <a:r>
              <a:rPr lang="en-US" sz="2800" dirty="0" err="1" smtClean="0">
                <a:solidFill>
                  <a:srgbClr val="FF0000"/>
                </a:solidFill>
                <a:latin typeface="Trebuchet MS"/>
              </a:rPr>
              <a:t>Protonen</a:t>
            </a:r>
            <a:r>
              <a:rPr lang="en-US" sz="2800" dirty="0" smtClean="0">
                <a:solidFill>
                  <a:srgbClr val="BC1020"/>
                </a:solidFill>
                <a:latin typeface="Trebuchet MS"/>
              </a:rPr>
              <a:t>, </a:t>
            </a:r>
            <a:r>
              <a:rPr lang="en-US" sz="2800" dirty="0" err="1" smtClean="0">
                <a:solidFill>
                  <a:srgbClr val="0000FF"/>
                </a:solidFill>
                <a:latin typeface="Trebuchet MS"/>
              </a:rPr>
              <a:t>Neutronen</a:t>
            </a:r>
            <a:r>
              <a:rPr lang="en-US" sz="2800" dirty="0" smtClean="0">
                <a:solidFill>
                  <a:srgbClr val="BC1020"/>
                </a:solidFill>
                <a:latin typeface="Trebuchet MS"/>
              </a:rPr>
              <a:t> und </a:t>
            </a:r>
            <a:r>
              <a:rPr lang="en-US" sz="2800" dirty="0" err="1" smtClean="0">
                <a:solidFill>
                  <a:srgbClr val="0D3235"/>
                </a:solidFill>
                <a:latin typeface="Trebuchet MS"/>
              </a:rPr>
              <a:t>Elektronen</a:t>
            </a:r>
            <a:endParaRPr lang="en-US" sz="2800" dirty="0" smtClean="0">
              <a:solidFill>
                <a:srgbClr val="0D3235"/>
              </a:solidFill>
              <a:latin typeface="Trebuchet MS"/>
            </a:endParaRPr>
          </a:p>
          <a:p>
            <a:r>
              <a:rPr lang="en-US" sz="2800" dirty="0" err="1" smtClean="0">
                <a:solidFill>
                  <a:srgbClr val="FF0000"/>
                </a:solidFill>
                <a:latin typeface="Trebuchet MS"/>
              </a:rPr>
              <a:t>Protonen</a:t>
            </a:r>
            <a:r>
              <a:rPr lang="en-US" sz="2800" dirty="0" smtClean="0">
                <a:solidFill>
                  <a:srgbClr val="BC1020"/>
                </a:solidFill>
                <a:latin typeface="Trebuchet MS"/>
              </a:rPr>
              <a:t> und </a:t>
            </a:r>
            <a:r>
              <a:rPr lang="en-US" sz="2800" dirty="0" err="1" smtClean="0">
                <a:solidFill>
                  <a:srgbClr val="0000FF"/>
                </a:solidFill>
                <a:latin typeface="Trebuchet MS"/>
              </a:rPr>
              <a:t>Neutronen</a:t>
            </a:r>
            <a:r>
              <a:rPr lang="en-US" sz="2800" dirty="0" smtClean="0">
                <a:solidFill>
                  <a:srgbClr val="BC1020"/>
                </a:solidFill>
                <a:latin typeface="Trebuchet MS"/>
              </a:rPr>
              <a:t> </a:t>
            </a:r>
            <a:r>
              <a:rPr lang="en-US" sz="2800" dirty="0" err="1" smtClean="0">
                <a:solidFill>
                  <a:srgbClr val="BC1020"/>
                </a:solidFill>
                <a:latin typeface="Trebuchet MS"/>
              </a:rPr>
              <a:t>bestehen</a:t>
            </a:r>
            <a:r>
              <a:rPr lang="en-US" sz="2800" dirty="0" smtClean="0">
                <a:solidFill>
                  <a:srgbClr val="BC1020"/>
                </a:solidFill>
                <a:latin typeface="Trebuchet MS"/>
              </a:rPr>
              <a:t> </a:t>
            </a:r>
            <a:r>
              <a:rPr lang="en-US" sz="2800" dirty="0" err="1" smtClean="0">
                <a:solidFill>
                  <a:srgbClr val="BC1020"/>
                </a:solidFill>
                <a:latin typeface="Trebuchet MS"/>
              </a:rPr>
              <a:t>aus</a:t>
            </a:r>
            <a:r>
              <a:rPr lang="en-US" sz="2800" dirty="0" smtClean="0">
                <a:solidFill>
                  <a:srgbClr val="BC1020"/>
                </a:solidFill>
                <a:latin typeface="Trebuchet MS"/>
              </a:rPr>
              <a:t> </a:t>
            </a:r>
            <a:r>
              <a:rPr lang="en-US" sz="2800" dirty="0" smtClean="0">
                <a:solidFill>
                  <a:srgbClr val="660066"/>
                </a:solidFill>
                <a:latin typeface="Trebuchet MS"/>
              </a:rPr>
              <a:t>Quar</a:t>
            </a:r>
            <a:r>
              <a:rPr lang="en-US" sz="2800" dirty="0" smtClean="0">
                <a:solidFill>
                  <a:srgbClr val="030D0D"/>
                </a:solidFill>
                <a:latin typeface="Trebuchet MS"/>
              </a:rPr>
              <a:t>ks</a:t>
            </a:r>
          </a:p>
          <a:p>
            <a:pPr>
              <a:buClr>
                <a:srgbClr val="CB0000"/>
              </a:buClr>
            </a:pPr>
            <a:r>
              <a:rPr lang="en-US" sz="2800" dirty="0" err="1" smtClean="0">
                <a:solidFill>
                  <a:srgbClr val="FF0000"/>
                </a:solidFill>
                <a:latin typeface="Trebuchet MS"/>
              </a:rPr>
              <a:t>Protonen</a:t>
            </a:r>
            <a:r>
              <a:rPr lang="en-US" sz="2800" dirty="0" smtClean="0">
                <a:solidFill>
                  <a:srgbClr val="030D0D"/>
                </a:solidFill>
                <a:latin typeface="Trebuchet MS"/>
              </a:rPr>
              <a:t> und </a:t>
            </a:r>
            <a:r>
              <a:rPr lang="en-US" sz="2800" dirty="0" err="1" smtClean="0">
                <a:solidFill>
                  <a:srgbClr val="0000FF"/>
                </a:solidFill>
                <a:latin typeface="Trebuchet MS"/>
              </a:rPr>
              <a:t>Neutronen</a:t>
            </a:r>
            <a:r>
              <a:rPr lang="en-US" sz="2800" dirty="0" smtClean="0">
                <a:solidFill>
                  <a:srgbClr val="030D0D"/>
                </a:solidFill>
                <a:latin typeface="Trebuchet MS"/>
              </a:rPr>
              <a:t> </a:t>
            </a:r>
            <a:r>
              <a:rPr lang="en-US" sz="2800" dirty="0" err="1" smtClean="0">
                <a:solidFill>
                  <a:srgbClr val="030D0D"/>
                </a:solidFill>
                <a:latin typeface="Trebuchet MS"/>
              </a:rPr>
              <a:t>gehören</a:t>
            </a:r>
            <a:r>
              <a:rPr lang="en-US" sz="2800" dirty="0" smtClean="0">
                <a:solidFill>
                  <a:srgbClr val="030D0D"/>
                </a:solidFill>
                <a:latin typeface="Trebuchet MS"/>
              </a:rPr>
              <a:t> </a:t>
            </a:r>
            <a:r>
              <a:rPr lang="en-US" sz="2800" dirty="0" err="1" smtClean="0">
                <a:solidFill>
                  <a:srgbClr val="030D0D"/>
                </a:solidFill>
                <a:latin typeface="Trebuchet MS"/>
              </a:rPr>
              <a:t>zu</a:t>
            </a:r>
            <a:r>
              <a:rPr lang="en-US" sz="2800" dirty="0" smtClean="0">
                <a:solidFill>
                  <a:srgbClr val="030D0D"/>
                </a:solidFill>
                <a:latin typeface="Trebuchet MS"/>
              </a:rPr>
              <a:t> den </a:t>
            </a:r>
            <a:r>
              <a:rPr lang="en-US" sz="2800" dirty="0" err="1" smtClean="0">
                <a:solidFill>
                  <a:srgbClr val="008000"/>
                </a:solidFill>
                <a:latin typeface="Trebuchet MS"/>
              </a:rPr>
              <a:t>Hadronen</a:t>
            </a:r>
            <a:endParaRPr lang="en-US" sz="2800" dirty="0" smtClean="0">
              <a:solidFill>
                <a:srgbClr val="008000"/>
              </a:solidFill>
              <a:latin typeface="Trebuchet MS"/>
            </a:endParaRPr>
          </a:p>
        </p:txBody>
      </p:sp>
      <p:pic>
        <p:nvPicPr>
          <p:cNvPr id="21" name="Content Placeholder 11" descr="m81_hst_big.jpg"/>
          <p:cNvPicPr>
            <a:picLocks noChangeAspect="1"/>
          </p:cNvPicPr>
          <p:nvPr/>
        </p:nvPicPr>
        <p:blipFill>
          <a:blip r:embed="rId3"/>
          <a:srcRect l="14392" t="25446" r="18350" b="23121"/>
          <a:stretch>
            <a:fillRect/>
          </a:stretch>
        </p:blipFill>
        <p:spPr bwMode="auto">
          <a:xfrm>
            <a:off x="4563535" y="1134547"/>
            <a:ext cx="3048000" cy="2330842"/>
          </a:xfrm>
          <a:prstGeom prst="ellipse">
            <a:avLst/>
          </a:prstGeom>
          <a:noFill/>
          <a:ln w="63500" cap="rnd">
            <a:noFill/>
            <a:miter lim="800000"/>
            <a:headEnd/>
            <a:tailEnd/>
          </a:ln>
          <a:effectLst/>
          <a:scene3d>
            <a:camera prst="orthographicFront"/>
            <a:lightRig rig="contrasting" dir="t">
              <a:rot lat="0" lon="0" rev="3000000"/>
            </a:lightRig>
          </a:scene3d>
          <a:sp3d contourW="7620">
            <a:bevelT w="95250" h="31750"/>
            <a:contourClr>
              <a:srgbClr val="333333"/>
            </a:contourClr>
          </a:sp3d>
        </p:spPr>
      </p:pic>
      <p:cxnSp>
        <p:nvCxnSpPr>
          <p:cNvPr id="22" name="Straight Connector 21"/>
          <p:cNvCxnSpPr/>
          <p:nvPr/>
        </p:nvCxnSpPr>
        <p:spPr bwMode="auto">
          <a:xfrm>
            <a:off x="6180668" y="2184414"/>
            <a:ext cx="2362200" cy="1447800"/>
          </a:xfrm>
          <a:prstGeom prst="line">
            <a:avLst/>
          </a:prstGeom>
          <a:noFill/>
          <a:ln w="25400" cap="flat" cmpd="sng" algn="ctr">
            <a:solidFill>
              <a:srgbClr val="000000"/>
            </a:solidFill>
            <a:prstDash val="solid"/>
            <a:round/>
            <a:headEnd type="none" w="med" len="med"/>
            <a:tailEnd type="none" w="med" len="med"/>
          </a:ln>
          <a:effectLst/>
        </p:spPr>
      </p:cxnSp>
      <p:cxnSp>
        <p:nvCxnSpPr>
          <p:cNvPr id="23" name="Straight Connector 22"/>
          <p:cNvCxnSpPr/>
          <p:nvPr/>
        </p:nvCxnSpPr>
        <p:spPr bwMode="auto">
          <a:xfrm rot="16200000" flipH="1">
            <a:off x="5418669" y="2946417"/>
            <a:ext cx="2362200" cy="838200"/>
          </a:xfrm>
          <a:prstGeom prst="line">
            <a:avLst/>
          </a:prstGeom>
          <a:noFill/>
          <a:ln w="25400" cap="flat" cmpd="sng" algn="ctr">
            <a:solidFill>
              <a:srgbClr val="000000"/>
            </a:solidFill>
            <a:prstDash val="solid"/>
            <a:round/>
            <a:headEnd type="none" w="med" len="med"/>
            <a:tailEnd type="none" w="med" len="med"/>
          </a:ln>
          <a:effectLst/>
        </p:spPr>
      </p:cxnSp>
      <p:pic>
        <p:nvPicPr>
          <p:cNvPr id="24" name="Picture 23" descr="lithium.png"/>
          <p:cNvPicPr>
            <a:picLocks noChangeAspect="1"/>
          </p:cNvPicPr>
          <p:nvPr/>
        </p:nvPicPr>
        <p:blipFill>
          <a:blip r:embed="rId4"/>
          <a:stretch>
            <a:fillRect/>
          </a:stretch>
        </p:blipFill>
        <p:spPr>
          <a:xfrm>
            <a:off x="5223937" y="1286953"/>
            <a:ext cx="1619250" cy="1829753"/>
          </a:xfrm>
          <a:prstGeom prst="rect">
            <a:avLst/>
          </a:prstGeom>
        </p:spPr>
      </p:pic>
      <p:sp>
        <p:nvSpPr>
          <p:cNvPr id="25" name="Oval 24"/>
          <p:cNvSpPr/>
          <p:nvPr/>
        </p:nvSpPr>
        <p:spPr bwMode="auto">
          <a:xfrm>
            <a:off x="5114788" y="3903358"/>
            <a:ext cx="296563" cy="296562"/>
          </a:xfrm>
          <a:prstGeom prst="ellipse">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65" charset="2"/>
              <a:buNone/>
              <a:tabLst/>
            </a:pPr>
            <a:endParaRPr kumimoji="0" lang="en-US" sz="2400" b="0" i="0" u="none" strike="noStrike" cap="none" normalizeH="0" baseline="0">
              <a:ln>
                <a:noFill/>
              </a:ln>
              <a:solidFill>
                <a:schemeClr val="tx1"/>
              </a:solidFill>
              <a:effectLst/>
              <a:latin typeface="Arial" pitchFamily="-65" charset="0"/>
            </a:endParaRPr>
          </a:p>
        </p:txBody>
      </p:sp>
      <p:sp>
        <p:nvSpPr>
          <p:cNvPr id="26" name="Oval 25"/>
          <p:cNvSpPr/>
          <p:nvPr/>
        </p:nvSpPr>
        <p:spPr bwMode="auto">
          <a:xfrm>
            <a:off x="5530814" y="4587897"/>
            <a:ext cx="296563" cy="296562"/>
          </a:xfrm>
          <a:prstGeom prst="ellipse">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65" charset="2"/>
              <a:buNone/>
              <a:tabLst/>
            </a:pPr>
            <a:endParaRPr kumimoji="0" lang="en-US" sz="2400" b="0" i="0" u="none" strike="noStrike" cap="none" normalizeH="0" baseline="0">
              <a:ln>
                <a:noFill/>
              </a:ln>
              <a:solidFill>
                <a:schemeClr val="tx1"/>
              </a:solidFill>
              <a:effectLst/>
              <a:latin typeface="Arial" pitchFamily="-65" charset="0"/>
            </a:endParaRPr>
          </a:p>
        </p:txBody>
      </p:sp>
      <p:sp>
        <p:nvSpPr>
          <p:cNvPr id="27" name="Oval 26"/>
          <p:cNvSpPr/>
          <p:nvPr/>
        </p:nvSpPr>
        <p:spPr bwMode="auto">
          <a:xfrm>
            <a:off x="4542256" y="3741820"/>
            <a:ext cx="1447800" cy="1447800"/>
          </a:xfrm>
          <a:prstGeom prst="ellipse">
            <a:avLst/>
          </a:prstGeom>
          <a:noFill/>
          <a:ln w="44450" cap="flat" cmpd="sng" algn="ctr">
            <a:solidFill>
              <a:srgbClr val="FF2D2D"/>
            </a:solidFill>
            <a:prstDash val="solid"/>
            <a:round/>
            <a:headEnd type="none" w="med" len="med"/>
            <a:tailEnd type="none" w="med" len="med"/>
          </a:ln>
          <a:effectLst/>
          <a:scene3d>
            <a:camera prst="orthographicFront">
              <a:rot lat="0" lon="0" rev="0"/>
            </a:camera>
            <a:lightRig rig="glow" dir="t">
              <a:rot lat="0" lon="0" rev="0"/>
            </a:lightRig>
          </a:scene3d>
          <a:sp3d prstMaterial="dkEdge">
            <a:bevelT/>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65" charset="2"/>
              <a:buNone/>
              <a:tabLst/>
            </a:pPr>
            <a:endParaRPr kumimoji="0" lang="en-US" sz="2400" b="0" i="0" u="none" strike="noStrike" cap="none" normalizeH="0" baseline="0">
              <a:ln>
                <a:noFill/>
              </a:ln>
              <a:solidFill>
                <a:schemeClr val="tx1"/>
              </a:solidFill>
              <a:effectLst/>
              <a:latin typeface="Arial" pitchFamily="-65" charset="0"/>
            </a:endParaRPr>
          </a:p>
        </p:txBody>
      </p:sp>
      <p:sp>
        <p:nvSpPr>
          <p:cNvPr id="29" name="Oval 28"/>
          <p:cNvSpPr/>
          <p:nvPr/>
        </p:nvSpPr>
        <p:spPr bwMode="auto">
          <a:xfrm>
            <a:off x="4734880" y="4587897"/>
            <a:ext cx="296563" cy="296562"/>
          </a:xfrm>
          <a:prstGeom prst="ellipse">
            <a:avLst/>
          </a:prstGeom>
          <a:solidFill>
            <a:srgbClr val="FF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65" charset="2"/>
              <a:buNone/>
              <a:tabLst/>
            </a:pPr>
            <a:endParaRPr kumimoji="0" lang="en-US" sz="2400" b="0" i="0" u="none" strike="noStrike" cap="none" normalizeH="0" baseline="0">
              <a:ln>
                <a:noFill/>
              </a:ln>
              <a:solidFill>
                <a:schemeClr val="tx1"/>
              </a:solidFill>
              <a:effectLst/>
              <a:latin typeface="Arial" pitchFamily="-65" charset="0"/>
            </a:endParaRPr>
          </a:p>
        </p:txBody>
      </p:sp>
      <p:grpSp>
        <p:nvGrpSpPr>
          <p:cNvPr id="2" name="Group 35"/>
          <p:cNvGrpSpPr/>
          <p:nvPr/>
        </p:nvGrpSpPr>
        <p:grpSpPr>
          <a:xfrm>
            <a:off x="7217835" y="5179483"/>
            <a:ext cx="1901731" cy="1225610"/>
            <a:chOff x="7471831" y="1200151"/>
            <a:chExt cx="1901730" cy="1225610"/>
          </a:xfrm>
        </p:grpSpPr>
        <p:sp>
          <p:nvSpPr>
            <p:cNvPr id="37" name="Oval 5"/>
            <p:cNvSpPr>
              <a:spLocks noChangeArrowheads="1"/>
            </p:cNvSpPr>
            <p:nvPr/>
          </p:nvSpPr>
          <p:spPr bwMode="auto">
            <a:xfrm>
              <a:off x="7615767" y="1371601"/>
              <a:ext cx="42863" cy="42863"/>
            </a:xfrm>
            <a:prstGeom prst="ellipse">
              <a:avLst/>
            </a:prstGeom>
            <a:gradFill flip="none" rotWithShape="1">
              <a:gsLst>
                <a:gs pos="0">
                  <a:srgbClr val="0000FF"/>
                </a:gs>
                <a:gs pos="0">
                  <a:srgbClr val="FFFFFF"/>
                </a:gs>
              </a:gsLst>
              <a:path path="circle">
                <a:fillToRect l="100000" t="100000"/>
              </a:path>
              <a:tileRect r="-100000" b="-100000"/>
            </a:gradFill>
            <a:ln w="9525">
              <a:noFill/>
              <a:round/>
              <a:headEnd/>
              <a:tailEnd/>
            </a:ln>
          </p:spPr>
          <p:txBody>
            <a:bodyPr wrap="none" anchor="ctr">
              <a:prstTxWarp prst="textNoShape">
                <a:avLst/>
              </a:prstTxWarp>
            </a:bodyPr>
            <a:lstStyle/>
            <a:p>
              <a:endParaRPr lang="en-US"/>
            </a:p>
          </p:txBody>
        </p:sp>
        <p:sp>
          <p:nvSpPr>
            <p:cNvPr id="38" name="Rectangle 9"/>
            <p:cNvSpPr>
              <a:spLocks noChangeArrowheads="1"/>
            </p:cNvSpPr>
            <p:nvPr/>
          </p:nvSpPr>
          <p:spPr bwMode="auto">
            <a:xfrm>
              <a:off x="7863417" y="1200151"/>
              <a:ext cx="1310274" cy="400110"/>
            </a:xfrm>
            <a:prstGeom prst="rect">
              <a:avLst/>
            </a:prstGeom>
            <a:noFill/>
            <a:ln w="9525">
              <a:noFill/>
              <a:miter lim="800000"/>
              <a:headEnd/>
              <a:tailEnd/>
            </a:ln>
          </p:spPr>
          <p:txBody>
            <a:bodyPr wrap="none">
              <a:prstTxWarp prst="textNoShape">
                <a:avLst/>
              </a:prstTxWarp>
              <a:spAutoFit/>
            </a:bodyPr>
            <a:lstStyle/>
            <a:p>
              <a:r>
                <a:rPr lang="en-GB" sz="2000" dirty="0" err="1">
                  <a:solidFill>
                    <a:srgbClr val="FF0000"/>
                  </a:solidFill>
                  <a:latin typeface="Helvetica" charset="0"/>
                </a:rPr>
                <a:t>Protonen</a:t>
              </a:r>
              <a:endParaRPr lang="en-US" sz="3200" dirty="0">
                <a:solidFill>
                  <a:srgbClr val="FEFF00"/>
                </a:solidFill>
                <a:latin typeface="Helvetica" charset="0"/>
              </a:endParaRPr>
            </a:p>
          </p:txBody>
        </p:sp>
        <p:sp>
          <p:nvSpPr>
            <p:cNvPr id="39" name="Rectangle 10"/>
            <p:cNvSpPr>
              <a:spLocks noChangeArrowheads="1"/>
            </p:cNvSpPr>
            <p:nvPr/>
          </p:nvSpPr>
          <p:spPr bwMode="auto">
            <a:xfrm>
              <a:off x="7863417" y="1606551"/>
              <a:ext cx="1467067" cy="400110"/>
            </a:xfrm>
            <a:prstGeom prst="rect">
              <a:avLst/>
            </a:prstGeom>
            <a:noFill/>
            <a:ln w="9525">
              <a:noFill/>
              <a:miter lim="800000"/>
              <a:headEnd/>
              <a:tailEnd/>
            </a:ln>
          </p:spPr>
          <p:txBody>
            <a:bodyPr wrap="none">
              <a:prstTxWarp prst="textNoShape">
                <a:avLst/>
              </a:prstTxWarp>
              <a:spAutoFit/>
            </a:bodyPr>
            <a:lstStyle/>
            <a:p>
              <a:r>
                <a:rPr lang="en-GB" sz="2000" dirty="0" err="1">
                  <a:solidFill>
                    <a:srgbClr val="0000FF"/>
                  </a:solidFill>
                  <a:latin typeface="Helvetica" charset="0"/>
                </a:rPr>
                <a:t>Neutronen</a:t>
              </a:r>
              <a:endParaRPr lang="en-US" sz="2000" dirty="0">
                <a:solidFill>
                  <a:srgbClr val="0000FF"/>
                </a:solidFill>
                <a:latin typeface="Helvetica" charset="0"/>
              </a:endParaRPr>
            </a:p>
          </p:txBody>
        </p:sp>
        <p:sp>
          <p:nvSpPr>
            <p:cNvPr id="40" name="Rectangle 11"/>
            <p:cNvSpPr>
              <a:spLocks noChangeArrowheads="1"/>
            </p:cNvSpPr>
            <p:nvPr/>
          </p:nvSpPr>
          <p:spPr bwMode="auto">
            <a:xfrm>
              <a:off x="7863413" y="2025651"/>
              <a:ext cx="1510148" cy="400110"/>
            </a:xfrm>
            <a:prstGeom prst="rect">
              <a:avLst/>
            </a:prstGeom>
            <a:noFill/>
            <a:ln w="9525">
              <a:noFill/>
              <a:miter lim="800000"/>
              <a:headEnd/>
              <a:tailEnd/>
            </a:ln>
          </p:spPr>
          <p:txBody>
            <a:bodyPr wrap="none">
              <a:prstTxWarp prst="textNoShape">
                <a:avLst/>
              </a:prstTxWarp>
              <a:spAutoFit/>
            </a:bodyPr>
            <a:lstStyle/>
            <a:p>
              <a:r>
                <a:rPr lang="en-GB" sz="2000" dirty="0" err="1">
                  <a:solidFill>
                    <a:schemeClr val="tx1">
                      <a:lumMod val="75000"/>
                      <a:lumOff val="25000"/>
                    </a:schemeClr>
                  </a:solidFill>
                  <a:latin typeface="Helvetica" charset="0"/>
                </a:rPr>
                <a:t>Elektronen</a:t>
              </a:r>
              <a:endParaRPr lang="en-US" sz="3200" dirty="0">
                <a:solidFill>
                  <a:schemeClr val="tx1">
                    <a:lumMod val="75000"/>
                    <a:lumOff val="25000"/>
                  </a:schemeClr>
                </a:solidFill>
                <a:latin typeface="Helvetica" charset="0"/>
              </a:endParaRPr>
            </a:p>
          </p:txBody>
        </p:sp>
        <p:sp>
          <p:nvSpPr>
            <p:cNvPr id="41" name="Oval 7"/>
            <p:cNvSpPr>
              <a:spLocks noChangeArrowheads="1"/>
            </p:cNvSpPr>
            <p:nvPr/>
          </p:nvSpPr>
          <p:spPr bwMode="auto">
            <a:xfrm>
              <a:off x="7471831" y="2091268"/>
              <a:ext cx="292100" cy="279400"/>
            </a:xfrm>
            <a:prstGeom prst="ellipse">
              <a:avLst/>
            </a:prstGeom>
            <a:gradFill flip="none" rotWithShape="1">
              <a:gsLst>
                <a:gs pos="58000">
                  <a:schemeClr val="tx1">
                    <a:lumMod val="85000"/>
                    <a:lumOff val="15000"/>
                  </a:schemeClr>
                </a:gs>
                <a:gs pos="4000">
                  <a:srgbClr val="FFFFFF"/>
                </a:gs>
              </a:gsLst>
              <a:path path="circle">
                <a:fillToRect l="50000" t="50000" r="50000" b="50000"/>
              </a:path>
              <a:tileRect/>
            </a:gradFill>
            <a:ln w="9525">
              <a:noFill/>
              <a:round/>
              <a:headEnd/>
              <a:tailEnd/>
            </a:ln>
          </p:spPr>
          <p:txBody>
            <a:bodyPr wrap="none" anchor="ctr">
              <a:prstTxWarp prst="textNoShape">
                <a:avLst/>
              </a:prstTxWarp>
            </a:bodyPr>
            <a:lstStyle/>
            <a:p>
              <a:endParaRPr lang="en-US"/>
            </a:p>
          </p:txBody>
        </p:sp>
        <p:sp>
          <p:nvSpPr>
            <p:cNvPr id="42" name="Oval 7"/>
            <p:cNvSpPr>
              <a:spLocks noChangeArrowheads="1"/>
            </p:cNvSpPr>
            <p:nvPr/>
          </p:nvSpPr>
          <p:spPr bwMode="auto">
            <a:xfrm>
              <a:off x="7471831" y="1684868"/>
              <a:ext cx="292100" cy="279400"/>
            </a:xfrm>
            <a:prstGeom prst="ellipse">
              <a:avLst/>
            </a:prstGeom>
            <a:gradFill flip="none" rotWithShape="1">
              <a:gsLst>
                <a:gs pos="63000">
                  <a:srgbClr val="0000FF"/>
                </a:gs>
                <a:gs pos="0">
                  <a:srgbClr val="FFFFFF"/>
                </a:gs>
              </a:gsLst>
              <a:path path="circle">
                <a:fillToRect l="50000" t="50000" r="50000" b="50000"/>
              </a:path>
              <a:tileRect/>
            </a:gradFill>
            <a:ln w="9525">
              <a:noFill/>
              <a:round/>
              <a:headEnd/>
              <a:tailEnd/>
            </a:ln>
          </p:spPr>
          <p:txBody>
            <a:bodyPr wrap="none" anchor="ctr">
              <a:prstTxWarp prst="textNoShape">
                <a:avLst/>
              </a:prstTxWarp>
            </a:bodyPr>
            <a:lstStyle/>
            <a:p>
              <a:endParaRPr lang="en-US"/>
            </a:p>
          </p:txBody>
        </p:sp>
        <p:sp>
          <p:nvSpPr>
            <p:cNvPr id="43" name="Oval 7"/>
            <p:cNvSpPr>
              <a:spLocks noChangeArrowheads="1"/>
            </p:cNvSpPr>
            <p:nvPr/>
          </p:nvSpPr>
          <p:spPr bwMode="auto">
            <a:xfrm>
              <a:off x="7471831" y="1278468"/>
              <a:ext cx="292100" cy="279400"/>
            </a:xfrm>
            <a:prstGeom prst="ellipse">
              <a:avLst/>
            </a:prstGeom>
            <a:gradFill flip="none" rotWithShape="1">
              <a:gsLst>
                <a:gs pos="58000">
                  <a:srgbClr val="FF0000"/>
                </a:gs>
                <a:gs pos="0">
                  <a:srgbClr val="FFFFFF"/>
                </a:gs>
              </a:gsLst>
              <a:path path="circle">
                <a:fillToRect l="50000" t="50000" r="50000" b="50000"/>
              </a:path>
              <a:tileRect/>
            </a:gradFill>
            <a:ln w="9525">
              <a:noFill/>
              <a:round/>
              <a:headEnd/>
              <a:tailEnd/>
            </a:ln>
          </p:spPr>
          <p:txBody>
            <a:bodyPr wrap="none" anchor="ctr">
              <a:prstTxWarp prst="textNoShape">
                <a:avLst/>
              </a:prstTxWarp>
            </a:bodyPr>
            <a:lstStyle/>
            <a:p>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23" presetClass="entr" presetSubtype="16" fill="hold" nodeType="withEffect">
                                  <p:stCondLst>
                                    <p:cond delay="0"/>
                                  </p:stCondLst>
                                  <p:childTnLst>
                                    <p:set>
                                      <p:cBhvr>
                                        <p:cTn id="8" dur="1" fill="hold">
                                          <p:stCondLst>
                                            <p:cond delay="0"/>
                                          </p:stCondLst>
                                        </p:cTn>
                                        <p:tgtEl>
                                          <p:spTgt spid="24"/>
                                        </p:tgtEl>
                                        <p:attrNameLst>
                                          <p:attrName>style.visibility</p:attrName>
                                        </p:attrNameLst>
                                      </p:cBhvr>
                                      <p:to>
                                        <p:strVal val="visible"/>
                                      </p:to>
                                    </p:set>
                                    <p:anim calcmode="lin" valueType="num">
                                      <p:cBhvr>
                                        <p:cTn id="9" dur="1000" fill="hold"/>
                                        <p:tgtEl>
                                          <p:spTgt spid="24"/>
                                        </p:tgtEl>
                                        <p:attrNameLst>
                                          <p:attrName>ppt_w</p:attrName>
                                        </p:attrNameLst>
                                      </p:cBhvr>
                                      <p:tavLst>
                                        <p:tav tm="0">
                                          <p:val>
                                            <p:fltVal val="0"/>
                                          </p:val>
                                        </p:tav>
                                        <p:tav tm="100000">
                                          <p:val>
                                            <p:strVal val="#ppt_w"/>
                                          </p:val>
                                        </p:tav>
                                      </p:tavLst>
                                    </p:anim>
                                    <p:anim calcmode="lin" valueType="num">
                                      <p:cBhvr>
                                        <p:cTn id="10" dur="1000" fill="hold"/>
                                        <p:tgtEl>
                                          <p:spTgt spid="24"/>
                                        </p:tgtEl>
                                        <p:attrNameLst>
                                          <p:attrName>ppt_h</p:attrName>
                                        </p:attrNameLst>
                                      </p:cBhvr>
                                      <p:tavLst>
                                        <p:tav tm="0">
                                          <p:val>
                                            <p:fltVal val="0"/>
                                          </p:val>
                                        </p:tav>
                                        <p:tav tm="100000">
                                          <p:val>
                                            <p:strVal val="#ppt_h"/>
                                          </p:val>
                                        </p:tav>
                                      </p:tavLst>
                                    </p:anim>
                                  </p:childTnLst>
                                </p:cTn>
                              </p:par>
                              <p:par>
                                <p:cTn id="11" presetID="49" presetClass="path" presetSubtype="0" accel="50000" decel="50000" fill="hold" nodeType="withEffect">
                                  <p:stCondLst>
                                    <p:cond delay="0"/>
                                  </p:stCondLst>
                                  <p:childTnLst>
                                    <p:animMotion origin="layout" path="M 1.66667E-6 -4.10405E-6 L 0.17812 0.27746 " pathEditMode="relative" rAng="0" ptsTypes="AA">
                                      <p:cBhvr>
                                        <p:cTn id="12" dur="1000" fill="hold"/>
                                        <p:tgtEl>
                                          <p:spTgt spid="24"/>
                                        </p:tgtEl>
                                        <p:attrNameLst>
                                          <p:attrName>ppt_x</p:attrName>
                                          <p:attrName>ppt_y</p:attrName>
                                        </p:attrNameLst>
                                      </p:cBhvr>
                                      <p:rCtr x="8900" y="13900"/>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0">
                                            <p:txEl>
                                              <p:pRg st="3" end="3"/>
                                            </p:txEl>
                                          </p:spTgt>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0"/>
                                          </p:stCondLst>
                                        </p:cTn>
                                        <p:tgtEl>
                                          <p:spTgt spid="22"/>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23"/>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374783" y="1856844"/>
            <a:ext cx="1403350" cy="461665"/>
          </a:xfrm>
          <a:prstGeom prst="rect">
            <a:avLst/>
          </a:prstGeom>
          <a:noFill/>
          <a:ln w="9525">
            <a:noFill/>
            <a:miter lim="800000"/>
            <a:headEnd/>
            <a:tailEnd/>
          </a:ln>
        </p:spPr>
        <p:txBody>
          <a:bodyPr>
            <a:prstTxWarp prst="textNoShape">
              <a:avLst/>
            </a:prstTxWarp>
            <a:spAutoFit/>
          </a:bodyPr>
          <a:lstStyle/>
          <a:p>
            <a:pPr>
              <a:spcBef>
                <a:spcPct val="20000"/>
              </a:spcBef>
              <a:buClr>
                <a:srgbClr val="FFFF00"/>
              </a:buClr>
              <a:buSzPct val="80000"/>
              <a:buFont typeface="Wingdings" pitchFamily="-110" charset="2"/>
              <a:buNone/>
            </a:pPr>
            <a:r>
              <a:rPr lang="en-US" sz="2400" dirty="0">
                <a:solidFill>
                  <a:srgbClr val="D16105"/>
                </a:solidFill>
                <a:latin typeface="Trebuchet MS"/>
              </a:rPr>
              <a:t>Quarks</a:t>
            </a:r>
          </a:p>
        </p:txBody>
      </p:sp>
      <p:sp>
        <p:nvSpPr>
          <p:cNvPr id="7" name="TextBox 6"/>
          <p:cNvSpPr txBox="1">
            <a:spLocks noChangeArrowheads="1"/>
          </p:cNvSpPr>
          <p:nvPr/>
        </p:nvSpPr>
        <p:spPr bwMode="auto">
          <a:xfrm>
            <a:off x="4456001" y="2263249"/>
            <a:ext cx="1403350" cy="461665"/>
          </a:xfrm>
          <a:prstGeom prst="rect">
            <a:avLst/>
          </a:prstGeom>
          <a:noFill/>
          <a:ln w="9525">
            <a:noFill/>
            <a:miter lim="800000"/>
            <a:headEnd/>
            <a:tailEnd/>
          </a:ln>
        </p:spPr>
        <p:txBody>
          <a:bodyPr>
            <a:prstTxWarp prst="textNoShape">
              <a:avLst/>
            </a:prstTxWarp>
            <a:spAutoFit/>
          </a:bodyPr>
          <a:lstStyle/>
          <a:p>
            <a:pPr algn="r">
              <a:spcBef>
                <a:spcPct val="20000"/>
              </a:spcBef>
              <a:buClr>
                <a:srgbClr val="FFFF00"/>
              </a:buClr>
              <a:buSzPct val="80000"/>
              <a:buFont typeface="Wingdings" pitchFamily="-110" charset="2"/>
              <a:buNone/>
            </a:pPr>
            <a:r>
              <a:rPr lang="en-US" sz="2400" dirty="0">
                <a:solidFill>
                  <a:srgbClr val="D16105"/>
                </a:solidFill>
                <a:latin typeface="Trebuchet MS"/>
              </a:rPr>
              <a:t>Lepton</a:t>
            </a:r>
          </a:p>
        </p:txBody>
      </p:sp>
      <p:sp>
        <p:nvSpPr>
          <p:cNvPr id="26673" name="Text Box 49"/>
          <p:cNvSpPr txBox="1">
            <a:spLocks noChangeArrowheads="1"/>
          </p:cNvSpPr>
          <p:nvPr/>
        </p:nvSpPr>
        <p:spPr bwMode="auto">
          <a:xfrm>
            <a:off x="5384685" y="5204361"/>
            <a:ext cx="2805175" cy="1077218"/>
          </a:xfrm>
          <a:prstGeom prst="rect">
            <a:avLst/>
          </a:prstGeom>
          <a:noFill/>
          <a:ln w="9525">
            <a:noFill/>
            <a:miter lim="800000"/>
            <a:headEnd/>
            <a:tailEnd/>
          </a:ln>
        </p:spPr>
        <p:txBody>
          <a:bodyPr wrap="none">
            <a:prstTxWarp prst="textNoShape">
              <a:avLst/>
            </a:prstTxWarp>
            <a:spAutoFit/>
          </a:bodyPr>
          <a:lstStyle/>
          <a:p>
            <a:r>
              <a:rPr lang="en-US" sz="3200" b="0" dirty="0" err="1" smtClean="0">
                <a:latin typeface="Trebuchet MS"/>
                <a:ea typeface="Arial" pitchFamily="-110" charset="0"/>
                <a:cs typeface="Arial" pitchFamily="-110" charset="0"/>
              </a:rPr>
              <a:t>uud</a:t>
            </a:r>
            <a:r>
              <a:rPr lang="en-US" sz="3200" b="0" dirty="0" smtClean="0">
                <a:latin typeface="Trebuchet MS"/>
                <a:ea typeface="Arial" pitchFamily="-110" charset="0"/>
                <a:cs typeface="Arial" pitchFamily="-110" charset="0"/>
              </a:rPr>
              <a:t> </a:t>
            </a:r>
            <a:r>
              <a:rPr lang="en-US" sz="3200" b="0" dirty="0">
                <a:latin typeface="Trebuchet MS"/>
                <a:ea typeface="Arial" pitchFamily="-110" charset="0"/>
                <a:cs typeface="Arial" pitchFamily="-110" charset="0"/>
              </a:rPr>
              <a:t>=</a:t>
            </a:r>
            <a:r>
              <a:rPr lang="en-US" sz="3200" b="0" dirty="0" smtClean="0">
                <a:latin typeface="Trebuchet MS"/>
                <a:ea typeface="Arial" pitchFamily="-110" charset="0"/>
                <a:cs typeface="Arial" pitchFamily="-110" charset="0"/>
              </a:rPr>
              <a:t> Proton</a:t>
            </a:r>
          </a:p>
          <a:p>
            <a:r>
              <a:rPr lang="en-US" sz="3200" b="0" dirty="0" err="1" smtClean="0">
                <a:latin typeface="Trebuchet MS"/>
                <a:ea typeface="Arial" pitchFamily="-110" charset="0"/>
                <a:cs typeface="Arial" pitchFamily="-110" charset="0"/>
              </a:rPr>
              <a:t>udd</a:t>
            </a:r>
            <a:r>
              <a:rPr lang="en-US" sz="3200" b="0" dirty="0" smtClean="0">
                <a:latin typeface="Trebuchet MS"/>
                <a:ea typeface="Arial" pitchFamily="-110" charset="0"/>
                <a:cs typeface="Arial" pitchFamily="-110" charset="0"/>
              </a:rPr>
              <a:t> </a:t>
            </a:r>
            <a:r>
              <a:rPr lang="en-US" sz="3200" b="0" dirty="0">
                <a:latin typeface="Trebuchet MS"/>
                <a:ea typeface="Arial" pitchFamily="-110" charset="0"/>
                <a:cs typeface="Arial" pitchFamily="-110" charset="0"/>
              </a:rPr>
              <a:t>=</a:t>
            </a:r>
            <a:r>
              <a:rPr lang="en-US" sz="3200" b="0" dirty="0" smtClean="0">
                <a:latin typeface="Trebuchet MS"/>
                <a:ea typeface="Arial" pitchFamily="-110" charset="0"/>
                <a:cs typeface="Arial" pitchFamily="-110" charset="0"/>
              </a:rPr>
              <a:t> Neutron</a:t>
            </a:r>
            <a:endParaRPr lang="en-US" sz="3200" b="0" dirty="0">
              <a:latin typeface="Trebuchet MS"/>
              <a:ea typeface="Arial" pitchFamily="-110" charset="0"/>
              <a:cs typeface="Arial" pitchFamily="-110" charset="0"/>
            </a:endParaRPr>
          </a:p>
        </p:txBody>
      </p:sp>
      <p:sp>
        <p:nvSpPr>
          <p:cNvPr id="16" name="Rectangle 22"/>
          <p:cNvSpPr>
            <a:spLocks noGrp="1" noChangeArrowheads="1"/>
          </p:cNvSpPr>
          <p:nvPr>
            <p:ph type="title" idx="4294967295"/>
          </p:nvPr>
        </p:nvSpPr>
        <p:spPr>
          <a:xfrm>
            <a:off x="1032940" y="842433"/>
            <a:ext cx="8009460" cy="482600"/>
          </a:xfrm>
        </p:spPr>
        <p:txBody>
          <a:bodyPr/>
          <a:lstStyle/>
          <a:p>
            <a:r>
              <a:rPr lang="en-US" sz="3600" b="1" dirty="0" err="1" smtClean="0">
                <a:solidFill>
                  <a:srgbClr val="FFE530"/>
                </a:solidFill>
                <a:effectLst/>
                <a:latin typeface="Trebuchet MS"/>
              </a:rPr>
              <a:t>Bausteine</a:t>
            </a:r>
            <a:r>
              <a:rPr lang="en-US" sz="3600" b="1" dirty="0" smtClean="0">
                <a:solidFill>
                  <a:srgbClr val="FFE530"/>
                </a:solidFill>
                <a:effectLst/>
                <a:latin typeface="Trebuchet MS"/>
              </a:rPr>
              <a:t> </a:t>
            </a:r>
            <a:r>
              <a:rPr lang="en-US" sz="3600" b="1" dirty="0" err="1" smtClean="0">
                <a:solidFill>
                  <a:srgbClr val="FFE530"/>
                </a:solidFill>
                <a:effectLst/>
                <a:latin typeface="Trebuchet MS"/>
              </a:rPr>
              <a:t>für</a:t>
            </a:r>
            <a:r>
              <a:rPr lang="en-US" sz="3600" b="1" dirty="0" smtClean="0">
                <a:solidFill>
                  <a:srgbClr val="FFE530"/>
                </a:solidFill>
                <a:effectLst/>
                <a:latin typeface="Trebuchet MS"/>
              </a:rPr>
              <a:t> </a:t>
            </a:r>
            <a:r>
              <a:rPr lang="en-US" sz="3600" b="1" dirty="0" err="1" smtClean="0">
                <a:solidFill>
                  <a:srgbClr val="FFE530"/>
                </a:solidFill>
                <a:effectLst/>
                <a:latin typeface="Trebuchet MS"/>
              </a:rPr>
              <a:t>alles</a:t>
            </a:r>
            <a:r>
              <a:rPr lang="en-US" sz="3600" b="1" dirty="0" smtClean="0">
                <a:solidFill>
                  <a:srgbClr val="FFE530"/>
                </a:solidFill>
                <a:effectLst/>
                <a:latin typeface="Trebuchet MS"/>
              </a:rPr>
              <a:t> </a:t>
            </a:r>
            <a:r>
              <a:rPr lang="en-US" sz="3600" b="1" dirty="0" err="1" smtClean="0">
                <a:solidFill>
                  <a:srgbClr val="FFE530"/>
                </a:solidFill>
                <a:effectLst/>
                <a:latin typeface="Trebuchet MS"/>
              </a:rPr>
              <a:t>Bekannte</a:t>
            </a:r>
            <a:r>
              <a:rPr lang="en-US" sz="3600" b="1" dirty="0" smtClean="0">
                <a:solidFill>
                  <a:srgbClr val="FFE530"/>
                </a:solidFill>
                <a:effectLst/>
                <a:latin typeface="Trebuchet MS"/>
              </a:rPr>
              <a:t/>
            </a:r>
            <a:br>
              <a:rPr lang="en-US" sz="3600" b="1" dirty="0" smtClean="0">
                <a:solidFill>
                  <a:srgbClr val="FFE530"/>
                </a:solidFill>
                <a:effectLst/>
                <a:latin typeface="Trebuchet MS"/>
              </a:rPr>
            </a:br>
            <a:r>
              <a:rPr lang="en-US" sz="3600" b="1" dirty="0" smtClean="0">
                <a:solidFill>
                  <a:srgbClr val="FFE530"/>
                </a:solidFill>
                <a:effectLst/>
                <a:latin typeface="Trebuchet MS"/>
              </a:rPr>
              <a:t>	 </a:t>
            </a:r>
            <a:r>
              <a:rPr lang="en-US" sz="2400" b="1" dirty="0" err="1" smtClean="0">
                <a:solidFill>
                  <a:srgbClr val="FFE530"/>
                </a:solidFill>
                <a:effectLst/>
                <a:latin typeface="Trebuchet MS"/>
              </a:rPr>
              <a:t>z.B</a:t>
            </a:r>
            <a:r>
              <a:rPr lang="en-US" sz="2400" b="1" dirty="0" smtClean="0">
                <a:solidFill>
                  <a:srgbClr val="FFE530"/>
                </a:solidFill>
                <a:effectLst/>
                <a:latin typeface="Trebuchet MS"/>
              </a:rPr>
              <a:t>. </a:t>
            </a:r>
            <a:r>
              <a:rPr lang="en-US" sz="2400" b="1" dirty="0" err="1" smtClean="0">
                <a:solidFill>
                  <a:srgbClr val="FFE530"/>
                </a:solidFill>
                <a:effectLst/>
                <a:latin typeface="Trebuchet MS"/>
              </a:rPr>
              <a:t>Menschen</a:t>
            </a:r>
            <a:r>
              <a:rPr lang="en-US" sz="2400" b="1" dirty="0" smtClean="0">
                <a:solidFill>
                  <a:srgbClr val="FFE530"/>
                </a:solidFill>
                <a:effectLst/>
                <a:latin typeface="Trebuchet MS"/>
              </a:rPr>
              <a:t>, </a:t>
            </a:r>
            <a:r>
              <a:rPr lang="en-US" sz="2400" b="1" dirty="0" err="1" smtClean="0">
                <a:solidFill>
                  <a:srgbClr val="FFE530"/>
                </a:solidFill>
                <a:effectLst/>
                <a:latin typeface="Trebuchet MS"/>
              </a:rPr>
              <a:t>Planeten</a:t>
            </a:r>
            <a:r>
              <a:rPr lang="en-US" sz="2400" b="1" dirty="0" smtClean="0">
                <a:solidFill>
                  <a:srgbClr val="FFE530"/>
                </a:solidFill>
                <a:effectLst/>
                <a:latin typeface="Trebuchet MS"/>
              </a:rPr>
              <a:t>, …</a:t>
            </a:r>
            <a:endParaRPr lang="en-US" sz="2400" b="1" dirty="0">
              <a:solidFill>
                <a:srgbClr val="FFE530"/>
              </a:solidFill>
              <a:effectLst/>
              <a:latin typeface="Trebuchet MS"/>
            </a:endParaRPr>
          </a:p>
        </p:txBody>
      </p:sp>
      <p:grpSp>
        <p:nvGrpSpPr>
          <p:cNvPr id="2" name="Group 24"/>
          <p:cNvGrpSpPr/>
          <p:nvPr/>
        </p:nvGrpSpPr>
        <p:grpSpPr>
          <a:xfrm>
            <a:off x="1324916" y="2421473"/>
            <a:ext cx="2552812" cy="1845733"/>
            <a:chOff x="1324916" y="2421467"/>
            <a:chExt cx="2552812" cy="1845733"/>
          </a:xfrm>
        </p:grpSpPr>
        <p:pic>
          <p:nvPicPr>
            <p:cNvPr id="18" name="Picture 17" descr="Picture 19.png"/>
            <p:cNvPicPr>
              <a:picLocks noChangeAspect="1"/>
            </p:cNvPicPr>
            <p:nvPr/>
          </p:nvPicPr>
          <p:blipFill>
            <a:blip r:embed="rId3"/>
            <a:stretch>
              <a:fillRect/>
            </a:stretch>
          </p:blipFill>
          <p:spPr>
            <a:xfrm>
              <a:off x="2134893" y="2421467"/>
              <a:ext cx="1742835" cy="1845733"/>
            </a:xfrm>
            <a:prstGeom prst="rect">
              <a:avLst/>
            </a:prstGeom>
          </p:spPr>
        </p:pic>
        <p:sp>
          <p:nvSpPr>
            <p:cNvPr id="21" name="TextBox 20"/>
            <p:cNvSpPr txBox="1">
              <a:spLocks noChangeArrowheads="1"/>
            </p:cNvSpPr>
            <p:nvPr/>
          </p:nvSpPr>
          <p:spPr bwMode="auto">
            <a:xfrm>
              <a:off x="1324916" y="3042176"/>
              <a:ext cx="571617" cy="461665"/>
            </a:xfrm>
            <a:prstGeom prst="rect">
              <a:avLst/>
            </a:prstGeom>
            <a:noFill/>
            <a:ln w="9525">
              <a:noFill/>
              <a:miter lim="800000"/>
              <a:headEnd/>
              <a:tailEnd/>
            </a:ln>
          </p:spPr>
          <p:txBody>
            <a:bodyPr wrap="square">
              <a:prstTxWarp prst="textNoShape">
                <a:avLst/>
              </a:prstTxWarp>
              <a:spAutoFit/>
            </a:bodyPr>
            <a:lstStyle/>
            <a:p>
              <a:pPr>
                <a:spcBef>
                  <a:spcPct val="20000"/>
                </a:spcBef>
                <a:buClr>
                  <a:srgbClr val="FFFF00"/>
                </a:buClr>
                <a:buSzPct val="80000"/>
                <a:buFont typeface="Wingdings" pitchFamily="-110" charset="2"/>
                <a:buNone/>
              </a:pPr>
              <a:r>
                <a:rPr lang="en-US" sz="2400" b="0" dirty="0" smtClean="0">
                  <a:solidFill>
                    <a:schemeClr val="tx1"/>
                  </a:solidFill>
                  <a:latin typeface="Trebuchet MS"/>
                </a:rPr>
                <a:t>up</a:t>
              </a:r>
              <a:endParaRPr lang="en-US" sz="2400" b="0" dirty="0">
                <a:solidFill>
                  <a:schemeClr val="tx1"/>
                </a:solidFill>
                <a:latin typeface="Trebuchet MS"/>
              </a:endParaRPr>
            </a:p>
          </p:txBody>
        </p:sp>
      </p:grpSp>
      <p:grpSp>
        <p:nvGrpSpPr>
          <p:cNvPr id="3" name="Group 25"/>
          <p:cNvGrpSpPr/>
          <p:nvPr/>
        </p:nvGrpSpPr>
        <p:grpSpPr>
          <a:xfrm>
            <a:off x="999068" y="4368800"/>
            <a:ext cx="2878660" cy="1958438"/>
            <a:chOff x="999068" y="4368800"/>
            <a:chExt cx="2878660" cy="1958438"/>
          </a:xfrm>
        </p:grpSpPr>
        <p:pic>
          <p:nvPicPr>
            <p:cNvPr id="19" name="Picture 18" descr="downquark.png"/>
            <p:cNvPicPr>
              <a:picLocks noChangeAspect="1"/>
            </p:cNvPicPr>
            <p:nvPr/>
          </p:nvPicPr>
          <p:blipFill>
            <a:blip r:embed="rId4"/>
            <a:stretch>
              <a:fillRect/>
            </a:stretch>
          </p:blipFill>
          <p:spPr>
            <a:xfrm>
              <a:off x="2134087" y="4368800"/>
              <a:ext cx="1743641" cy="1958438"/>
            </a:xfrm>
            <a:prstGeom prst="rect">
              <a:avLst/>
            </a:prstGeom>
          </p:spPr>
        </p:pic>
        <p:sp>
          <p:nvSpPr>
            <p:cNvPr id="22" name="TextBox 21"/>
            <p:cNvSpPr txBox="1">
              <a:spLocks noChangeArrowheads="1"/>
            </p:cNvSpPr>
            <p:nvPr/>
          </p:nvSpPr>
          <p:spPr bwMode="auto">
            <a:xfrm flipV="1">
              <a:off x="999068" y="5006442"/>
              <a:ext cx="999066" cy="461665"/>
            </a:xfrm>
            <a:prstGeom prst="rect">
              <a:avLst/>
            </a:prstGeom>
            <a:noFill/>
            <a:ln w="9525">
              <a:noFill/>
              <a:miter lim="800000"/>
              <a:headEnd/>
              <a:tailEnd/>
            </a:ln>
          </p:spPr>
          <p:txBody>
            <a:bodyPr wrap="square">
              <a:prstTxWarp prst="textNoShape">
                <a:avLst/>
              </a:prstTxWarp>
              <a:spAutoFit/>
            </a:bodyPr>
            <a:lstStyle/>
            <a:p>
              <a:pPr>
                <a:spcBef>
                  <a:spcPct val="20000"/>
                </a:spcBef>
                <a:buClr>
                  <a:srgbClr val="FFFF00"/>
                </a:buClr>
                <a:buSzPct val="80000"/>
                <a:buFont typeface="Wingdings" pitchFamily="-110" charset="2"/>
                <a:buNone/>
              </a:pPr>
              <a:r>
                <a:rPr lang="en-US" sz="2400" b="0" dirty="0" smtClean="0">
                  <a:solidFill>
                    <a:schemeClr val="tx1"/>
                  </a:solidFill>
                  <a:latin typeface="Trebuchet MS"/>
                </a:rPr>
                <a:t>down</a:t>
              </a:r>
              <a:endParaRPr lang="en-US" sz="2400" b="0" dirty="0">
                <a:solidFill>
                  <a:schemeClr val="tx1"/>
                </a:solidFill>
                <a:latin typeface="Trebuchet MS"/>
              </a:endParaRPr>
            </a:p>
          </p:txBody>
        </p:sp>
      </p:grpSp>
      <p:grpSp>
        <p:nvGrpSpPr>
          <p:cNvPr id="4" name="Group 23"/>
          <p:cNvGrpSpPr/>
          <p:nvPr/>
        </p:nvGrpSpPr>
        <p:grpSpPr>
          <a:xfrm>
            <a:off x="4267484" y="2827867"/>
            <a:ext cx="2097728" cy="1945975"/>
            <a:chOff x="4267484" y="2827866"/>
            <a:chExt cx="2097728" cy="1945975"/>
          </a:xfrm>
        </p:grpSpPr>
        <p:pic>
          <p:nvPicPr>
            <p:cNvPr id="20" name="Picture 19" descr="electron.png"/>
            <p:cNvPicPr>
              <a:picLocks noChangeAspect="1"/>
            </p:cNvPicPr>
            <p:nvPr/>
          </p:nvPicPr>
          <p:blipFill>
            <a:blip r:embed="rId5"/>
            <a:stretch>
              <a:fillRect/>
            </a:stretch>
          </p:blipFill>
          <p:spPr>
            <a:xfrm>
              <a:off x="4267484" y="2827866"/>
              <a:ext cx="2097728" cy="1420091"/>
            </a:xfrm>
            <a:prstGeom prst="rect">
              <a:avLst/>
            </a:prstGeom>
          </p:spPr>
        </p:pic>
        <p:sp>
          <p:nvSpPr>
            <p:cNvPr id="23" name="TextBox 22"/>
            <p:cNvSpPr txBox="1">
              <a:spLocks noChangeArrowheads="1"/>
            </p:cNvSpPr>
            <p:nvPr/>
          </p:nvSpPr>
          <p:spPr bwMode="auto">
            <a:xfrm>
              <a:off x="4609982" y="4312176"/>
              <a:ext cx="1350551" cy="461665"/>
            </a:xfrm>
            <a:prstGeom prst="rect">
              <a:avLst/>
            </a:prstGeom>
            <a:noFill/>
            <a:ln w="9525">
              <a:noFill/>
              <a:miter lim="800000"/>
              <a:headEnd/>
              <a:tailEnd/>
            </a:ln>
          </p:spPr>
          <p:txBody>
            <a:bodyPr wrap="square">
              <a:prstTxWarp prst="textNoShape">
                <a:avLst/>
              </a:prstTxWarp>
              <a:spAutoFit/>
            </a:bodyPr>
            <a:lstStyle/>
            <a:p>
              <a:pPr>
                <a:spcBef>
                  <a:spcPct val="20000"/>
                </a:spcBef>
                <a:buClr>
                  <a:srgbClr val="FFFF00"/>
                </a:buClr>
                <a:buSzPct val="80000"/>
                <a:buFont typeface="Wingdings" pitchFamily="-110" charset="2"/>
                <a:buNone/>
              </a:pPr>
              <a:r>
                <a:rPr lang="en-US" sz="2400" b="0" dirty="0" err="1" smtClean="0">
                  <a:solidFill>
                    <a:schemeClr val="tx1"/>
                  </a:solidFill>
                  <a:latin typeface="Trebuchet MS"/>
                </a:rPr>
                <a:t>Elektron</a:t>
              </a:r>
              <a:endParaRPr lang="en-US" sz="2400" b="0" dirty="0">
                <a:solidFill>
                  <a:schemeClr val="tx1"/>
                </a:solidFill>
                <a:latin typeface="Trebuchet MS"/>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6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66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21769" y="404813"/>
            <a:ext cx="9166490" cy="1143000"/>
          </a:xfrm>
        </p:spPr>
        <p:txBody>
          <a:bodyPr/>
          <a:lstStyle/>
          <a:p>
            <a:pPr eaLnBrk="1" hangingPunct="1"/>
            <a:r>
              <a:rPr lang="en-US" sz="3600" b="1" dirty="0" err="1" smtClean="0">
                <a:solidFill>
                  <a:srgbClr val="FFE530"/>
                </a:solidFill>
                <a:effectLst/>
                <a:latin typeface="Trebuchet MS"/>
              </a:rPr>
              <a:t>Vor</a:t>
            </a:r>
            <a:r>
              <a:rPr lang="en-US" sz="3600" b="1" dirty="0" smtClean="0">
                <a:solidFill>
                  <a:srgbClr val="FFE530"/>
                </a:solidFill>
                <a:effectLst/>
                <a:latin typeface="Trebuchet MS"/>
              </a:rPr>
              <a:t> </a:t>
            </a:r>
            <a:r>
              <a:rPr lang="en-US" sz="3600" b="1" dirty="0" smtClean="0">
                <a:effectLst/>
                <a:latin typeface="Trebuchet MS"/>
                <a:ea typeface="ＭＳ Ｐゴシック" pitchFamily="-110" charset="-128"/>
                <a:cs typeface="ＭＳ Ｐゴシック" pitchFamily="-110" charset="-128"/>
              </a:rPr>
              <a:t>13.7 </a:t>
            </a:r>
            <a:r>
              <a:rPr lang="en-US" sz="3600" b="1" dirty="0" err="1" smtClean="0">
                <a:effectLst/>
                <a:latin typeface="Trebuchet MS"/>
                <a:ea typeface="ＭＳ Ｐゴシック" pitchFamily="-110" charset="-128"/>
                <a:cs typeface="ＭＳ Ｐゴシック" pitchFamily="-110" charset="-128"/>
              </a:rPr>
              <a:t>Milliarden</a:t>
            </a:r>
            <a:r>
              <a:rPr lang="en-US" sz="3600" b="1" dirty="0" smtClean="0">
                <a:effectLst/>
                <a:latin typeface="Trebuchet MS"/>
                <a:ea typeface="ＭＳ Ｐゴシック" pitchFamily="-110" charset="-128"/>
                <a:cs typeface="ＭＳ Ｐゴシック" pitchFamily="-110" charset="-128"/>
              </a:rPr>
              <a:t> </a:t>
            </a:r>
            <a:r>
              <a:rPr lang="en-US" sz="3600" b="1" dirty="0" err="1" smtClean="0">
                <a:effectLst/>
                <a:latin typeface="Trebuchet MS"/>
                <a:ea typeface="ＭＳ Ｐゴシック" pitchFamily="-110" charset="-128"/>
                <a:cs typeface="ＭＳ Ｐゴシック" pitchFamily="-110" charset="-128"/>
              </a:rPr>
              <a:t>Jahren</a:t>
            </a:r>
            <a:r>
              <a:rPr lang="en-US" sz="3600" b="1" dirty="0" smtClean="0">
                <a:effectLst/>
                <a:latin typeface="Trebuchet MS"/>
                <a:ea typeface="ＭＳ Ｐゴシック" pitchFamily="-110" charset="-128"/>
                <a:cs typeface="ＭＳ Ｐゴシック" pitchFamily="-110" charset="-128"/>
              </a:rPr>
              <a:t> gab </a:t>
            </a:r>
            <a:r>
              <a:rPr lang="en-US" sz="3600" b="1" dirty="0" err="1" smtClean="0">
                <a:effectLst/>
                <a:latin typeface="Trebuchet MS"/>
                <a:ea typeface="ＭＳ Ｐゴシック" pitchFamily="-110" charset="-128"/>
                <a:cs typeface="ＭＳ Ｐゴシック" pitchFamily="-110" charset="-128"/>
              </a:rPr>
              <a:t>es</a:t>
            </a:r>
            <a:r>
              <a:rPr lang="en-US" sz="3600" b="1" dirty="0" smtClean="0">
                <a:effectLst/>
                <a:latin typeface="Trebuchet MS"/>
                <a:ea typeface="ＭＳ Ｐゴシック" pitchFamily="-110" charset="-128"/>
                <a:cs typeface="ＭＳ Ｐゴシック" pitchFamily="-110" charset="-128"/>
              </a:rPr>
              <a:t> </a:t>
            </a:r>
            <a:r>
              <a:rPr lang="en-US" sz="3600" b="1" dirty="0" err="1" smtClean="0">
                <a:effectLst/>
                <a:latin typeface="Trebuchet MS"/>
                <a:ea typeface="ＭＳ Ｐゴシック" pitchFamily="-110" charset="-128"/>
                <a:cs typeface="ＭＳ Ｐゴシック" pitchFamily="-110" charset="-128"/>
              </a:rPr>
              <a:t>mehr</a:t>
            </a:r>
            <a:r>
              <a:rPr lang="en-US" sz="3600" b="1" dirty="0" smtClean="0">
                <a:effectLst/>
                <a:latin typeface="Trebuchet MS"/>
                <a:ea typeface="ＭＳ Ｐゴシック" pitchFamily="-110" charset="-128"/>
                <a:cs typeface="ＭＳ Ｐゴシック" pitchFamily="-110" charset="-128"/>
              </a:rPr>
              <a:t> </a:t>
            </a:r>
            <a:r>
              <a:rPr lang="en-US" sz="3600" b="1" dirty="0" err="1" smtClean="0">
                <a:effectLst/>
                <a:latin typeface="Trebuchet MS"/>
                <a:ea typeface="ＭＳ Ｐゴシック" pitchFamily="-110" charset="-128"/>
                <a:cs typeface="ＭＳ Ｐゴシック" pitchFamily="-110" charset="-128"/>
              </a:rPr>
              <a:t>Teilchen</a:t>
            </a:r>
            <a:r>
              <a:rPr lang="en-US" sz="3600" b="1" dirty="0" smtClean="0">
                <a:effectLst/>
                <a:latin typeface="Trebuchet MS"/>
                <a:ea typeface="ＭＳ Ｐゴシック" pitchFamily="-110" charset="-128"/>
                <a:cs typeface="ＭＳ Ｐゴシック" pitchFamily="-110" charset="-128"/>
              </a:rPr>
              <a:t> </a:t>
            </a:r>
            <a:r>
              <a:rPr lang="en-US" sz="3600" b="1" dirty="0" err="1" smtClean="0">
                <a:effectLst/>
                <a:latin typeface="Trebuchet MS"/>
                <a:ea typeface="ＭＳ Ｐゴシック" pitchFamily="-110" charset="-128"/>
                <a:cs typeface="ＭＳ Ｐゴシック" pitchFamily="-110" charset="-128"/>
              </a:rPr>
              <a:t>im</a:t>
            </a:r>
            <a:r>
              <a:rPr lang="en-US" sz="3600" b="1" dirty="0" smtClean="0">
                <a:effectLst/>
                <a:latin typeface="Trebuchet MS"/>
                <a:ea typeface="ＭＳ Ｐゴシック" pitchFamily="-110" charset="-128"/>
                <a:cs typeface="ＭＳ Ｐゴシック" pitchFamily="-110" charset="-128"/>
              </a:rPr>
              <a:t> </a:t>
            </a:r>
            <a:r>
              <a:rPr lang="en-US" sz="3600" b="1" dirty="0" err="1" smtClean="0">
                <a:effectLst/>
                <a:latin typeface="Trebuchet MS"/>
                <a:ea typeface="ＭＳ Ｐゴシック" pitchFamily="-110" charset="-128"/>
                <a:cs typeface="ＭＳ Ｐゴシック" pitchFamily="-110" charset="-128"/>
              </a:rPr>
              <a:t>Universum</a:t>
            </a:r>
            <a:r>
              <a:rPr lang="en-US" sz="3600" b="1" dirty="0" smtClean="0">
                <a:effectLst/>
                <a:latin typeface="Trebuchet MS"/>
                <a:ea typeface="ＭＳ Ｐゴシック" pitchFamily="-110" charset="-128"/>
                <a:cs typeface="ＭＳ Ｐゴシック" pitchFamily="-110" charset="-128"/>
              </a:rPr>
              <a:t> </a:t>
            </a:r>
            <a:r>
              <a:rPr lang="en-US" sz="3600" b="1" dirty="0" err="1" smtClean="0">
                <a:effectLst/>
                <a:latin typeface="Trebuchet MS"/>
                <a:ea typeface="ＭＳ Ｐゴシック" pitchFamily="-110" charset="-128"/>
                <a:cs typeface="ＭＳ Ｐゴシック" pitchFamily="-110" charset="-128"/>
              </a:rPr>
              <a:t>als</a:t>
            </a:r>
            <a:r>
              <a:rPr lang="en-US" sz="3600" b="1" dirty="0" smtClean="0">
                <a:effectLst/>
                <a:latin typeface="Trebuchet MS"/>
                <a:ea typeface="ＭＳ Ｐゴシック" pitchFamily="-110" charset="-128"/>
                <a:cs typeface="ＭＳ Ｐゴシック" pitchFamily="-110" charset="-128"/>
              </a:rPr>
              <a:t> </a:t>
            </a:r>
            <a:r>
              <a:rPr lang="en-US" sz="3600" b="1" dirty="0" err="1" smtClean="0">
                <a:effectLst/>
                <a:latin typeface="Trebuchet MS"/>
                <a:ea typeface="ＭＳ Ｐゴシック" pitchFamily="-110" charset="-128"/>
                <a:cs typeface="ＭＳ Ｐゴシック" pitchFamily="-110" charset="-128"/>
              </a:rPr>
              <a:t>jetzt</a:t>
            </a:r>
            <a:r>
              <a:rPr lang="en-US" sz="3600" b="1" dirty="0" smtClean="0">
                <a:effectLst/>
                <a:latin typeface="Trebuchet MS"/>
                <a:ea typeface="ＭＳ Ｐゴシック" pitchFamily="-110" charset="-128"/>
                <a:cs typeface="ＭＳ Ｐゴシック" pitchFamily="-110" charset="-128"/>
              </a:rPr>
              <a:t> …</a:t>
            </a:r>
            <a:endParaRPr lang="en-US" sz="3600" b="1" dirty="0">
              <a:effectLst/>
              <a:latin typeface="Trebuchet MS"/>
              <a:ea typeface="ＭＳ Ｐゴシック" pitchFamily="-110" charset="-128"/>
              <a:cs typeface="ＭＳ Ｐゴシック" pitchFamily="-110" charset="-128"/>
            </a:endParaRPr>
          </a:p>
        </p:txBody>
      </p:sp>
      <p:grpSp>
        <p:nvGrpSpPr>
          <p:cNvPr id="2" name="Group 60"/>
          <p:cNvGrpSpPr/>
          <p:nvPr/>
        </p:nvGrpSpPr>
        <p:grpSpPr>
          <a:xfrm>
            <a:off x="248048" y="2743196"/>
            <a:ext cx="4079469" cy="3206751"/>
            <a:chOff x="264981" y="2438400"/>
            <a:chExt cx="4079469" cy="3206751"/>
          </a:xfrm>
        </p:grpSpPr>
        <p:sp>
          <p:nvSpPr>
            <p:cNvPr id="35884" name="TextBox 17"/>
            <p:cNvSpPr txBox="1">
              <a:spLocks noChangeAspect="1" noChangeArrowheads="1"/>
            </p:cNvSpPr>
            <p:nvPr/>
          </p:nvSpPr>
          <p:spPr bwMode="auto">
            <a:xfrm>
              <a:off x="264981" y="3316903"/>
              <a:ext cx="966055" cy="274735"/>
            </a:xfrm>
            <a:prstGeom prst="rect">
              <a:avLst/>
            </a:prstGeom>
            <a:noFill/>
            <a:ln w="9525">
              <a:noFill/>
              <a:miter lim="800000"/>
              <a:headEnd/>
              <a:tailEnd/>
            </a:ln>
          </p:spPr>
          <p:txBody>
            <a:bodyPr>
              <a:prstTxWarp prst="textNoShape">
                <a:avLst/>
              </a:prstTxWarp>
              <a:spAutoFit/>
            </a:bodyPr>
            <a:lstStyle/>
            <a:p>
              <a:pPr algn="ctr">
                <a:spcBef>
                  <a:spcPct val="20000"/>
                </a:spcBef>
                <a:buClr>
                  <a:srgbClr val="FFFF00"/>
                </a:buClr>
                <a:buSzPct val="80000"/>
                <a:buFont typeface="Wingdings" pitchFamily="-110" charset="2"/>
                <a:buNone/>
              </a:pPr>
              <a:r>
                <a:rPr lang="en-US" sz="1200" dirty="0">
                  <a:latin typeface="Arial" pitchFamily="-110" charset="0"/>
                </a:rPr>
                <a:t>up</a:t>
              </a:r>
            </a:p>
          </p:txBody>
        </p:sp>
        <p:sp>
          <p:nvSpPr>
            <p:cNvPr id="35882" name="TextBox 18"/>
            <p:cNvSpPr txBox="1">
              <a:spLocks noChangeAspect="1" noChangeArrowheads="1"/>
            </p:cNvSpPr>
            <p:nvPr/>
          </p:nvSpPr>
          <p:spPr bwMode="auto">
            <a:xfrm>
              <a:off x="314178" y="4964137"/>
              <a:ext cx="966055" cy="274614"/>
            </a:xfrm>
            <a:prstGeom prst="rect">
              <a:avLst/>
            </a:prstGeom>
            <a:noFill/>
            <a:ln w="9525">
              <a:noFill/>
              <a:miter lim="800000"/>
              <a:headEnd/>
              <a:tailEnd/>
            </a:ln>
          </p:spPr>
          <p:txBody>
            <a:bodyPr>
              <a:prstTxWarp prst="textNoShape">
                <a:avLst/>
              </a:prstTxWarp>
              <a:spAutoFit/>
            </a:bodyPr>
            <a:lstStyle/>
            <a:p>
              <a:pPr algn="ctr">
                <a:spcBef>
                  <a:spcPct val="20000"/>
                </a:spcBef>
                <a:buClr>
                  <a:srgbClr val="FFFF00"/>
                </a:buClr>
                <a:buSzPct val="80000"/>
                <a:buFont typeface="Wingdings" pitchFamily="-110" charset="2"/>
                <a:buNone/>
              </a:pPr>
              <a:r>
                <a:rPr lang="en-US" sz="1200">
                  <a:latin typeface="Arial" pitchFamily="-110" charset="0"/>
                </a:rPr>
                <a:t>down</a:t>
              </a:r>
            </a:p>
          </p:txBody>
        </p:sp>
        <p:sp>
          <p:nvSpPr>
            <p:cNvPr id="35880" name="TextBox 19"/>
            <p:cNvSpPr txBox="1">
              <a:spLocks noChangeAspect="1" noChangeArrowheads="1"/>
            </p:cNvSpPr>
            <p:nvPr/>
          </p:nvSpPr>
          <p:spPr bwMode="auto">
            <a:xfrm>
              <a:off x="1498569" y="3440115"/>
              <a:ext cx="967158" cy="274437"/>
            </a:xfrm>
            <a:prstGeom prst="rect">
              <a:avLst/>
            </a:prstGeom>
            <a:noFill/>
            <a:ln w="9525">
              <a:noFill/>
              <a:miter lim="800000"/>
              <a:headEnd/>
              <a:tailEnd/>
            </a:ln>
          </p:spPr>
          <p:txBody>
            <a:bodyPr>
              <a:prstTxWarp prst="textNoShape">
                <a:avLst/>
              </a:prstTxWarp>
              <a:spAutoFit/>
            </a:bodyPr>
            <a:lstStyle/>
            <a:p>
              <a:pPr algn="ctr">
                <a:spcBef>
                  <a:spcPct val="20000"/>
                </a:spcBef>
                <a:buClr>
                  <a:srgbClr val="FFFF00"/>
                </a:buClr>
                <a:buSzPct val="80000"/>
                <a:buFont typeface="Wingdings" pitchFamily="-110" charset="2"/>
                <a:buNone/>
              </a:pPr>
              <a:r>
                <a:rPr lang="en-US" sz="1200">
                  <a:latin typeface="Arial" pitchFamily="-110" charset="0"/>
                </a:rPr>
                <a:t>charm</a:t>
              </a:r>
            </a:p>
          </p:txBody>
        </p:sp>
        <p:sp>
          <p:nvSpPr>
            <p:cNvPr id="35878" name="TextBox 20"/>
            <p:cNvSpPr txBox="1">
              <a:spLocks noChangeAspect="1" noChangeArrowheads="1"/>
            </p:cNvSpPr>
            <p:nvPr/>
          </p:nvSpPr>
          <p:spPr bwMode="auto">
            <a:xfrm>
              <a:off x="1484914" y="4963321"/>
              <a:ext cx="1072790" cy="274547"/>
            </a:xfrm>
            <a:prstGeom prst="rect">
              <a:avLst/>
            </a:prstGeom>
            <a:noFill/>
            <a:ln w="9525">
              <a:noFill/>
              <a:miter lim="800000"/>
              <a:headEnd/>
              <a:tailEnd/>
            </a:ln>
          </p:spPr>
          <p:txBody>
            <a:bodyPr>
              <a:prstTxWarp prst="textNoShape">
                <a:avLst/>
              </a:prstTxWarp>
              <a:spAutoFit/>
            </a:bodyPr>
            <a:lstStyle/>
            <a:p>
              <a:pPr algn="ctr">
                <a:spcBef>
                  <a:spcPct val="20000"/>
                </a:spcBef>
                <a:buClr>
                  <a:srgbClr val="FFFF00"/>
                </a:buClr>
                <a:buSzPct val="80000"/>
                <a:buFont typeface="Wingdings" pitchFamily="-110" charset="2"/>
                <a:buNone/>
              </a:pPr>
              <a:r>
                <a:rPr lang="en-US" sz="1200" dirty="0">
                  <a:latin typeface="Arial" pitchFamily="-110" charset="0"/>
                </a:rPr>
                <a:t>strange</a:t>
              </a:r>
            </a:p>
          </p:txBody>
        </p:sp>
        <p:sp>
          <p:nvSpPr>
            <p:cNvPr id="35876" name="TextBox 21"/>
            <p:cNvSpPr txBox="1">
              <a:spLocks noChangeAspect="1" noChangeArrowheads="1"/>
            </p:cNvSpPr>
            <p:nvPr/>
          </p:nvSpPr>
          <p:spPr bwMode="auto">
            <a:xfrm>
              <a:off x="3378668" y="3774598"/>
              <a:ext cx="965782" cy="274369"/>
            </a:xfrm>
            <a:prstGeom prst="rect">
              <a:avLst/>
            </a:prstGeom>
            <a:noFill/>
            <a:ln w="9525">
              <a:noFill/>
              <a:miter lim="800000"/>
              <a:headEnd/>
              <a:tailEnd/>
            </a:ln>
          </p:spPr>
          <p:txBody>
            <a:bodyPr>
              <a:prstTxWarp prst="textNoShape">
                <a:avLst/>
              </a:prstTxWarp>
              <a:spAutoFit/>
            </a:bodyPr>
            <a:lstStyle/>
            <a:p>
              <a:pPr algn="ctr">
                <a:spcBef>
                  <a:spcPct val="20000"/>
                </a:spcBef>
                <a:buClr>
                  <a:srgbClr val="FFFF00"/>
                </a:buClr>
                <a:buSzPct val="80000"/>
                <a:buFont typeface="Wingdings" pitchFamily="-110" charset="2"/>
                <a:buNone/>
              </a:pPr>
              <a:r>
                <a:rPr lang="en-US" sz="1200">
                  <a:latin typeface="Arial" pitchFamily="-110" charset="0"/>
                </a:rPr>
                <a:t>top</a:t>
              </a:r>
            </a:p>
          </p:txBody>
        </p:sp>
        <p:sp>
          <p:nvSpPr>
            <p:cNvPr id="35874" name="TextBox 22"/>
            <p:cNvSpPr txBox="1">
              <a:spLocks noChangeAspect="1" noChangeArrowheads="1"/>
            </p:cNvSpPr>
            <p:nvPr/>
          </p:nvSpPr>
          <p:spPr bwMode="auto">
            <a:xfrm>
              <a:off x="3373348" y="5370379"/>
              <a:ext cx="966493" cy="274772"/>
            </a:xfrm>
            <a:prstGeom prst="rect">
              <a:avLst/>
            </a:prstGeom>
            <a:noFill/>
            <a:ln w="9525">
              <a:noFill/>
              <a:miter lim="800000"/>
              <a:headEnd/>
              <a:tailEnd/>
            </a:ln>
          </p:spPr>
          <p:txBody>
            <a:bodyPr>
              <a:prstTxWarp prst="textNoShape">
                <a:avLst/>
              </a:prstTxWarp>
              <a:spAutoFit/>
            </a:bodyPr>
            <a:lstStyle/>
            <a:p>
              <a:pPr algn="ctr">
                <a:spcBef>
                  <a:spcPct val="20000"/>
                </a:spcBef>
                <a:buClr>
                  <a:srgbClr val="FFFF00"/>
                </a:buClr>
                <a:buSzPct val="80000"/>
                <a:buFont typeface="Wingdings" pitchFamily="-110" charset="2"/>
                <a:buNone/>
              </a:pPr>
              <a:r>
                <a:rPr lang="en-US" sz="1200" dirty="0">
                  <a:latin typeface="Arial" pitchFamily="-110" charset="0"/>
                </a:rPr>
                <a:t>bottom</a:t>
              </a:r>
            </a:p>
          </p:txBody>
        </p:sp>
        <p:pic>
          <p:nvPicPr>
            <p:cNvPr id="45" name="Picture 44" descr="upquark.png"/>
            <p:cNvPicPr>
              <a:picLocks noChangeAspect="1"/>
            </p:cNvPicPr>
            <p:nvPr/>
          </p:nvPicPr>
          <p:blipFill>
            <a:blip r:embed="rId3"/>
            <a:stretch>
              <a:fillRect/>
            </a:stretch>
          </p:blipFill>
          <p:spPr>
            <a:xfrm>
              <a:off x="501687" y="2742275"/>
              <a:ext cx="514314" cy="544679"/>
            </a:xfrm>
            <a:prstGeom prst="rect">
              <a:avLst/>
            </a:prstGeom>
          </p:spPr>
        </p:pic>
        <p:pic>
          <p:nvPicPr>
            <p:cNvPr id="46" name="Picture 45" descr="downquark.png"/>
            <p:cNvPicPr>
              <a:picLocks noChangeAspect="1"/>
            </p:cNvPicPr>
            <p:nvPr/>
          </p:nvPicPr>
          <p:blipFill>
            <a:blip r:embed="rId4"/>
            <a:stretch>
              <a:fillRect/>
            </a:stretch>
          </p:blipFill>
          <p:spPr>
            <a:xfrm>
              <a:off x="491066" y="4278547"/>
              <a:ext cx="558801" cy="627639"/>
            </a:xfrm>
            <a:prstGeom prst="rect">
              <a:avLst/>
            </a:prstGeom>
          </p:spPr>
        </p:pic>
        <p:pic>
          <p:nvPicPr>
            <p:cNvPr id="49" name="Picture 48" descr="Picture 21.png"/>
            <p:cNvPicPr>
              <a:picLocks noChangeAspect="1"/>
            </p:cNvPicPr>
            <p:nvPr/>
          </p:nvPicPr>
          <p:blipFill>
            <a:blip r:embed="rId5"/>
            <a:stretch>
              <a:fillRect/>
            </a:stretch>
          </p:blipFill>
          <p:spPr>
            <a:xfrm>
              <a:off x="1661730" y="4182533"/>
              <a:ext cx="742013" cy="746943"/>
            </a:xfrm>
            <a:prstGeom prst="rect">
              <a:avLst/>
            </a:prstGeom>
          </p:spPr>
        </p:pic>
        <p:pic>
          <p:nvPicPr>
            <p:cNvPr id="50" name="Picture 49" descr="charmquark.png"/>
            <p:cNvPicPr>
              <a:picLocks noChangeAspect="1"/>
            </p:cNvPicPr>
            <p:nvPr/>
          </p:nvPicPr>
          <p:blipFill>
            <a:blip r:embed="rId6"/>
            <a:stretch>
              <a:fillRect/>
            </a:stretch>
          </p:blipFill>
          <p:spPr>
            <a:xfrm>
              <a:off x="1547760" y="2438400"/>
              <a:ext cx="833403" cy="848695"/>
            </a:xfrm>
            <a:prstGeom prst="rect">
              <a:avLst/>
            </a:prstGeom>
          </p:spPr>
        </p:pic>
      </p:grpSp>
      <p:grpSp>
        <p:nvGrpSpPr>
          <p:cNvPr id="3" name="Group 61"/>
          <p:cNvGrpSpPr/>
          <p:nvPr/>
        </p:nvGrpSpPr>
        <p:grpSpPr>
          <a:xfrm>
            <a:off x="5196551" y="2607732"/>
            <a:ext cx="4505854" cy="2765960"/>
            <a:chOff x="5264283" y="2607732"/>
            <a:chExt cx="4505854" cy="2765960"/>
          </a:xfrm>
        </p:grpSpPr>
        <p:sp>
          <p:nvSpPr>
            <p:cNvPr id="35864" name="TextBox 23"/>
            <p:cNvSpPr txBox="1">
              <a:spLocks noChangeAspect="1" noChangeArrowheads="1"/>
            </p:cNvSpPr>
            <p:nvPr/>
          </p:nvSpPr>
          <p:spPr bwMode="auto">
            <a:xfrm>
              <a:off x="5371565" y="3563848"/>
              <a:ext cx="1072822" cy="276817"/>
            </a:xfrm>
            <a:prstGeom prst="rect">
              <a:avLst/>
            </a:prstGeom>
            <a:noFill/>
            <a:ln w="9525">
              <a:noFill/>
              <a:miter lim="800000"/>
              <a:headEnd/>
              <a:tailEnd/>
            </a:ln>
          </p:spPr>
          <p:txBody>
            <a:bodyPr>
              <a:prstTxWarp prst="textNoShape">
                <a:avLst/>
              </a:prstTxWarp>
              <a:spAutoFit/>
            </a:bodyPr>
            <a:lstStyle/>
            <a:p>
              <a:pPr algn="ctr">
                <a:spcBef>
                  <a:spcPct val="20000"/>
                </a:spcBef>
                <a:buClr>
                  <a:srgbClr val="FFFF00"/>
                </a:buClr>
                <a:buSzPct val="80000"/>
                <a:buFont typeface="Wingdings" pitchFamily="-110" charset="2"/>
                <a:buNone/>
              </a:pPr>
              <a:r>
                <a:rPr lang="en-US" sz="1200" dirty="0" err="1" smtClean="0">
                  <a:latin typeface="Arial" pitchFamily="-110" charset="0"/>
                </a:rPr>
                <a:t>Elektron</a:t>
              </a:r>
              <a:endParaRPr lang="en-US" sz="1200" dirty="0">
                <a:latin typeface="Arial" pitchFamily="-110" charset="0"/>
              </a:endParaRPr>
            </a:p>
          </p:txBody>
        </p:sp>
        <p:grpSp>
          <p:nvGrpSpPr>
            <p:cNvPr id="4" name="Group 47"/>
            <p:cNvGrpSpPr>
              <a:grpSpLocks noChangeAspect="1"/>
            </p:cNvGrpSpPr>
            <p:nvPr/>
          </p:nvGrpSpPr>
          <p:grpSpPr bwMode="auto">
            <a:xfrm>
              <a:off x="5264283" y="3565812"/>
              <a:ext cx="4505854" cy="1807880"/>
              <a:chOff x="4953000" y="4137621"/>
              <a:chExt cx="3200400" cy="1391161"/>
            </a:xfrm>
          </p:grpSpPr>
          <p:sp>
            <p:nvSpPr>
              <p:cNvPr id="35862" name="TextBox 24"/>
              <p:cNvSpPr txBox="1">
                <a:spLocks noChangeAspect="1" noChangeArrowheads="1"/>
              </p:cNvSpPr>
              <p:nvPr/>
            </p:nvSpPr>
            <p:spPr bwMode="auto">
              <a:xfrm>
                <a:off x="6172200" y="4137621"/>
                <a:ext cx="685800" cy="211498"/>
              </a:xfrm>
              <a:prstGeom prst="rect">
                <a:avLst/>
              </a:prstGeom>
              <a:noFill/>
              <a:ln w="9525">
                <a:noFill/>
                <a:miter lim="800000"/>
                <a:headEnd/>
                <a:tailEnd/>
              </a:ln>
            </p:spPr>
            <p:txBody>
              <a:bodyPr>
                <a:prstTxWarp prst="textNoShape">
                  <a:avLst/>
                </a:prstTxWarp>
                <a:spAutoFit/>
              </a:bodyPr>
              <a:lstStyle/>
              <a:p>
                <a:pPr algn="ctr">
                  <a:spcBef>
                    <a:spcPct val="20000"/>
                  </a:spcBef>
                  <a:buClr>
                    <a:srgbClr val="FFFF00"/>
                  </a:buClr>
                  <a:buSzPct val="80000"/>
                  <a:buFont typeface="Wingdings" pitchFamily="-110" charset="2"/>
                  <a:buNone/>
                </a:pPr>
                <a:r>
                  <a:rPr lang="en-US" sz="1200" dirty="0" err="1" smtClean="0">
                    <a:latin typeface="Arial" pitchFamily="-110" charset="0"/>
                  </a:rPr>
                  <a:t>Müon</a:t>
                </a:r>
                <a:endParaRPr lang="en-US" sz="1200" dirty="0">
                  <a:latin typeface="Arial" pitchFamily="-110" charset="0"/>
                </a:endParaRPr>
              </a:p>
            </p:txBody>
          </p:sp>
          <p:sp>
            <p:nvSpPr>
              <p:cNvPr id="35860" name="TextBox 25"/>
              <p:cNvSpPr txBox="1">
                <a:spLocks noChangeAspect="1" noChangeArrowheads="1"/>
              </p:cNvSpPr>
              <p:nvPr/>
            </p:nvSpPr>
            <p:spPr bwMode="auto">
              <a:xfrm>
                <a:off x="7353096" y="4137913"/>
                <a:ext cx="686208" cy="211206"/>
              </a:xfrm>
              <a:prstGeom prst="rect">
                <a:avLst/>
              </a:prstGeom>
              <a:noFill/>
              <a:ln w="9525">
                <a:noFill/>
                <a:miter lim="800000"/>
                <a:headEnd/>
                <a:tailEnd/>
              </a:ln>
            </p:spPr>
            <p:txBody>
              <a:bodyPr>
                <a:prstTxWarp prst="textNoShape">
                  <a:avLst/>
                </a:prstTxWarp>
                <a:spAutoFit/>
              </a:bodyPr>
              <a:lstStyle/>
              <a:p>
                <a:pPr algn="ctr">
                  <a:spcBef>
                    <a:spcPct val="20000"/>
                  </a:spcBef>
                  <a:buClr>
                    <a:srgbClr val="FFFF00"/>
                  </a:buClr>
                  <a:buSzPct val="80000"/>
                  <a:buFont typeface="Wingdings" pitchFamily="-110" charset="2"/>
                  <a:buNone/>
                </a:pPr>
                <a:r>
                  <a:rPr lang="en-US" sz="1200" dirty="0" smtClean="0">
                    <a:latin typeface="Arial" pitchFamily="-110" charset="0"/>
                  </a:rPr>
                  <a:t>Tau</a:t>
                </a:r>
                <a:endParaRPr lang="en-US" sz="1200" dirty="0">
                  <a:latin typeface="Arial" pitchFamily="-110" charset="0"/>
                </a:endParaRPr>
              </a:p>
            </p:txBody>
          </p:sp>
          <p:sp>
            <p:nvSpPr>
              <p:cNvPr id="35857" name="TextBox 26"/>
              <p:cNvSpPr txBox="1">
                <a:spLocks noChangeAspect="1" noChangeArrowheads="1"/>
              </p:cNvSpPr>
              <p:nvPr/>
            </p:nvSpPr>
            <p:spPr bwMode="auto">
              <a:xfrm>
                <a:off x="4953000" y="5176719"/>
                <a:ext cx="914400" cy="352063"/>
              </a:xfrm>
              <a:prstGeom prst="rect">
                <a:avLst/>
              </a:prstGeom>
              <a:noFill/>
              <a:ln w="9525">
                <a:noFill/>
                <a:miter lim="800000"/>
                <a:headEnd/>
                <a:tailEnd/>
              </a:ln>
            </p:spPr>
            <p:txBody>
              <a:bodyPr>
                <a:prstTxWarp prst="textNoShape">
                  <a:avLst/>
                </a:prstTxWarp>
                <a:spAutoFit/>
              </a:bodyPr>
              <a:lstStyle/>
              <a:p>
                <a:pPr algn="ctr">
                  <a:spcBef>
                    <a:spcPct val="20000"/>
                  </a:spcBef>
                  <a:buClr>
                    <a:srgbClr val="FFFF00"/>
                  </a:buClr>
                  <a:buSzPct val="80000"/>
                  <a:buFont typeface="Wingdings" pitchFamily="-110" charset="2"/>
                  <a:buNone/>
                </a:pPr>
                <a:r>
                  <a:rPr lang="en-US" sz="1200" dirty="0" err="1" smtClean="0">
                    <a:latin typeface="Arial" pitchFamily="-110" charset="0"/>
                  </a:rPr>
                  <a:t>Elektron</a:t>
                </a:r>
                <a:r>
                  <a:rPr lang="en-US" sz="1200" dirty="0" smtClean="0">
                    <a:latin typeface="Arial" pitchFamily="-110" charset="0"/>
                  </a:rPr>
                  <a:t>-Neutrino</a:t>
                </a:r>
                <a:endParaRPr lang="en-US" sz="1200" dirty="0">
                  <a:latin typeface="Arial" pitchFamily="-110" charset="0"/>
                </a:endParaRPr>
              </a:p>
            </p:txBody>
          </p:sp>
          <p:sp>
            <p:nvSpPr>
              <p:cNvPr id="35855" name="TextBox 27"/>
              <p:cNvSpPr txBox="1">
                <a:spLocks noChangeAspect="1" noChangeArrowheads="1"/>
              </p:cNvSpPr>
              <p:nvPr/>
            </p:nvSpPr>
            <p:spPr bwMode="auto">
              <a:xfrm>
                <a:off x="6057900" y="5176720"/>
                <a:ext cx="914400" cy="213150"/>
              </a:xfrm>
              <a:prstGeom prst="rect">
                <a:avLst/>
              </a:prstGeom>
              <a:noFill/>
              <a:ln w="9525">
                <a:noFill/>
                <a:miter lim="800000"/>
                <a:headEnd/>
                <a:tailEnd/>
              </a:ln>
            </p:spPr>
            <p:txBody>
              <a:bodyPr>
                <a:prstTxWarp prst="textNoShape">
                  <a:avLst/>
                </a:prstTxWarp>
                <a:spAutoFit/>
              </a:bodyPr>
              <a:lstStyle/>
              <a:p>
                <a:pPr algn="ctr">
                  <a:spcBef>
                    <a:spcPct val="20000"/>
                  </a:spcBef>
                  <a:buClr>
                    <a:srgbClr val="FFFF00"/>
                  </a:buClr>
                  <a:buSzPct val="80000"/>
                  <a:buFont typeface="Wingdings" pitchFamily="-110" charset="2"/>
                  <a:buNone/>
                </a:pPr>
                <a:r>
                  <a:rPr lang="en-US" sz="1200" dirty="0" err="1" smtClean="0">
                    <a:latin typeface="Arial" pitchFamily="-110" charset="0"/>
                  </a:rPr>
                  <a:t>Müon</a:t>
                </a:r>
                <a:r>
                  <a:rPr lang="en-US" sz="1200" dirty="0" smtClean="0">
                    <a:latin typeface="Arial" pitchFamily="-110" charset="0"/>
                  </a:rPr>
                  <a:t>-Neutrino</a:t>
                </a:r>
                <a:endParaRPr lang="en-US" sz="1200" dirty="0">
                  <a:latin typeface="Arial" pitchFamily="-110" charset="0"/>
                </a:endParaRPr>
              </a:p>
            </p:txBody>
          </p:sp>
          <p:sp>
            <p:nvSpPr>
              <p:cNvPr id="35853" name="TextBox 28"/>
              <p:cNvSpPr txBox="1">
                <a:spLocks noChangeAspect="1" noChangeArrowheads="1"/>
              </p:cNvSpPr>
              <p:nvPr/>
            </p:nvSpPr>
            <p:spPr bwMode="auto">
              <a:xfrm>
                <a:off x="7239000" y="5176720"/>
                <a:ext cx="914400" cy="211446"/>
              </a:xfrm>
              <a:prstGeom prst="rect">
                <a:avLst/>
              </a:prstGeom>
              <a:noFill/>
              <a:ln w="9525">
                <a:noFill/>
                <a:miter lim="800000"/>
                <a:headEnd/>
                <a:tailEnd/>
              </a:ln>
            </p:spPr>
            <p:txBody>
              <a:bodyPr>
                <a:prstTxWarp prst="textNoShape">
                  <a:avLst/>
                </a:prstTxWarp>
                <a:spAutoFit/>
              </a:bodyPr>
              <a:lstStyle/>
              <a:p>
                <a:pPr algn="ctr">
                  <a:spcBef>
                    <a:spcPct val="20000"/>
                  </a:spcBef>
                  <a:buClr>
                    <a:srgbClr val="FFFF00"/>
                  </a:buClr>
                  <a:buSzPct val="80000"/>
                  <a:buFont typeface="Wingdings" pitchFamily="-110" charset="2"/>
                  <a:buNone/>
                </a:pPr>
                <a:r>
                  <a:rPr lang="en-US" sz="1200" dirty="0" smtClean="0">
                    <a:latin typeface="Arial" pitchFamily="-110" charset="0"/>
                  </a:rPr>
                  <a:t>Tau-Neutrino</a:t>
                </a:r>
                <a:endParaRPr lang="en-US" sz="1200" dirty="0">
                  <a:latin typeface="Arial" pitchFamily="-110" charset="0"/>
                </a:endParaRPr>
              </a:p>
            </p:txBody>
          </p:sp>
        </p:grpSp>
        <p:pic>
          <p:nvPicPr>
            <p:cNvPr id="53" name="Picture 52" descr="electron.png"/>
            <p:cNvPicPr>
              <a:picLocks noChangeAspect="1"/>
            </p:cNvPicPr>
            <p:nvPr/>
          </p:nvPicPr>
          <p:blipFill>
            <a:blip r:embed="rId7"/>
            <a:stretch>
              <a:fillRect/>
            </a:stretch>
          </p:blipFill>
          <p:spPr>
            <a:xfrm>
              <a:off x="5560544" y="2901084"/>
              <a:ext cx="653990" cy="610391"/>
            </a:xfrm>
            <a:prstGeom prst="rect">
              <a:avLst/>
            </a:prstGeom>
          </p:spPr>
        </p:pic>
        <p:pic>
          <p:nvPicPr>
            <p:cNvPr id="54" name="Picture 53" descr="muon.png"/>
            <p:cNvPicPr>
              <a:picLocks noChangeAspect="1"/>
            </p:cNvPicPr>
            <p:nvPr/>
          </p:nvPicPr>
          <p:blipFill>
            <a:blip r:embed="rId8"/>
            <a:stretch>
              <a:fillRect/>
            </a:stretch>
          </p:blipFill>
          <p:spPr>
            <a:xfrm>
              <a:off x="7014708" y="2757999"/>
              <a:ext cx="983705" cy="753476"/>
            </a:xfrm>
            <a:prstGeom prst="rect">
              <a:avLst/>
            </a:prstGeom>
          </p:spPr>
        </p:pic>
        <p:pic>
          <p:nvPicPr>
            <p:cNvPr id="55" name="Picture 54" descr="tau.png"/>
            <p:cNvPicPr>
              <a:picLocks noChangeAspect="1"/>
            </p:cNvPicPr>
            <p:nvPr/>
          </p:nvPicPr>
          <p:blipFill>
            <a:blip r:embed="rId9"/>
            <a:stretch>
              <a:fillRect/>
            </a:stretch>
          </p:blipFill>
          <p:spPr>
            <a:xfrm>
              <a:off x="8551696" y="2607732"/>
              <a:ext cx="1098097" cy="903743"/>
            </a:xfrm>
            <a:prstGeom prst="rect">
              <a:avLst/>
            </a:prstGeom>
          </p:spPr>
        </p:pic>
        <p:pic>
          <p:nvPicPr>
            <p:cNvPr id="56" name="Picture 55" descr="electron_neutrino.png"/>
            <p:cNvPicPr>
              <a:picLocks noChangeAspect="1"/>
            </p:cNvPicPr>
            <p:nvPr/>
          </p:nvPicPr>
          <p:blipFill>
            <a:blip r:embed="rId10"/>
            <a:stretch>
              <a:fillRect/>
            </a:stretch>
          </p:blipFill>
          <p:spPr>
            <a:xfrm>
              <a:off x="5604933" y="4479606"/>
              <a:ext cx="507999" cy="454268"/>
            </a:xfrm>
            <a:prstGeom prst="rect">
              <a:avLst/>
            </a:prstGeom>
          </p:spPr>
        </p:pic>
        <p:pic>
          <p:nvPicPr>
            <p:cNvPr id="57" name="Picture 56" descr="muon_neutrino.png"/>
            <p:cNvPicPr>
              <a:picLocks noChangeAspect="1"/>
            </p:cNvPicPr>
            <p:nvPr/>
          </p:nvPicPr>
          <p:blipFill>
            <a:blip r:embed="rId11"/>
            <a:stretch>
              <a:fillRect/>
            </a:stretch>
          </p:blipFill>
          <p:spPr>
            <a:xfrm>
              <a:off x="7144864" y="4453466"/>
              <a:ext cx="527990" cy="507939"/>
            </a:xfrm>
            <a:prstGeom prst="rect">
              <a:avLst/>
            </a:prstGeom>
          </p:spPr>
        </p:pic>
        <p:pic>
          <p:nvPicPr>
            <p:cNvPr id="58" name="Picture 57" descr="tau_neutrino.png"/>
            <p:cNvPicPr>
              <a:picLocks noChangeAspect="1"/>
            </p:cNvPicPr>
            <p:nvPr/>
          </p:nvPicPr>
          <p:blipFill>
            <a:blip r:embed="rId12"/>
            <a:stretch>
              <a:fillRect/>
            </a:stretch>
          </p:blipFill>
          <p:spPr>
            <a:xfrm>
              <a:off x="8873068" y="4453060"/>
              <a:ext cx="518516" cy="493528"/>
            </a:xfrm>
            <a:prstGeom prst="rect">
              <a:avLst/>
            </a:prstGeom>
          </p:spPr>
        </p:pic>
      </p:grpSp>
      <p:sp>
        <p:nvSpPr>
          <p:cNvPr id="59" name="TextBox 58"/>
          <p:cNvSpPr txBox="1">
            <a:spLocks noChangeArrowheads="1"/>
          </p:cNvSpPr>
          <p:nvPr/>
        </p:nvSpPr>
        <p:spPr bwMode="auto">
          <a:xfrm>
            <a:off x="1443450" y="1789112"/>
            <a:ext cx="1403350" cy="461665"/>
          </a:xfrm>
          <a:prstGeom prst="rect">
            <a:avLst/>
          </a:prstGeom>
          <a:noFill/>
          <a:ln w="9525">
            <a:noFill/>
            <a:miter lim="800000"/>
            <a:headEnd/>
            <a:tailEnd/>
          </a:ln>
        </p:spPr>
        <p:txBody>
          <a:bodyPr>
            <a:prstTxWarp prst="textNoShape">
              <a:avLst/>
            </a:prstTxWarp>
            <a:spAutoFit/>
          </a:bodyPr>
          <a:lstStyle/>
          <a:p>
            <a:pPr>
              <a:spcBef>
                <a:spcPct val="20000"/>
              </a:spcBef>
              <a:buClr>
                <a:srgbClr val="FFFF00"/>
              </a:buClr>
              <a:buSzPct val="80000"/>
              <a:buFont typeface="Wingdings" pitchFamily="-110" charset="2"/>
              <a:buNone/>
            </a:pPr>
            <a:r>
              <a:rPr lang="en-US" sz="2400" dirty="0">
                <a:solidFill>
                  <a:srgbClr val="D16105"/>
                </a:solidFill>
                <a:latin typeface="Trebuchet MS"/>
              </a:rPr>
              <a:t>Quarks</a:t>
            </a:r>
          </a:p>
        </p:txBody>
      </p:sp>
      <p:sp>
        <p:nvSpPr>
          <p:cNvPr id="60" name="TextBox 59"/>
          <p:cNvSpPr txBox="1">
            <a:spLocks noChangeArrowheads="1"/>
          </p:cNvSpPr>
          <p:nvPr/>
        </p:nvSpPr>
        <p:spPr bwMode="auto">
          <a:xfrm>
            <a:off x="6623470" y="1789115"/>
            <a:ext cx="1555332" cy="461665"/>
          </a:xfrm>
          <a:prstGeom prst="rect">
            <a:avLst/>
          </a:prstGeom>
          <a:noFill/>
          <a:ln w="9525">
            <a:noFill/>
            <a:miter lim="800000"/>
            <a:headEnd/>
            <a:tailEnd/>
          </a:ln>
        </p:spPr>
        <p:txBody>
          <a:bodyPr wrap="square">
            <a:prstTxWarp prst="textNoShape">
              <a:avLst/>
            </a:prstTxWarp>
            <a:spAutoFit/>
          </a:bodyPr>
          <a:lstStyle/>
          <a:p>
            <a:pPr algn="r">
              <a:spcBef>
                <a:spcPct val="20000"/>
              </a:spcBef>
              <a:buClr>
                <a:srgbClr val="FFFF00"/>
              </a:buClr>
              <a:buSzPct val="80000"/>
              <a:buFont typeface="Wingdings" pitchFamily="-110" charset="2"/>
              <a:buNone/>
            </a:pPr>
            <a:r>
              <a:rPr lang="en-US" sz="2400" dirty="0" err="1" smtClean="0">
                <a:solidFill>
                  <a:srgbClr val="D16105"/>
                </a:solidFill>
                <a:latin typeface="Trebuchet MS"/>
              </a:rPr>
              <a:t>Leptonen</a:t>
            </a:r>
            <a:endParaRPr lang="en-US" sz="2400" dirty="0">
              <a:solidFill>
                <a:srgbClr val="D16105"/>
              </a:solidFill>
              <a:latin typeface="Trebuchet MS"/>
            </a:endParaRPr>
          </a:p>
        </p:txBody>
      </p:sp>
      <p:pic>
        <p:nvPicPr>
          <p:cNvPr id="63" name="Picture 62" descr="topquark.png"/>
          <p:cNvPicPr>
            <a:picLocks noChangeAspect="1"/>
          </p:cNvPicPr>
          <p:nvPr/>
        </p:nvPicPr>
        <p:blipFill>
          <a:blip r:embed="rId13"/>
          <a:stretch>
            <a:fillRect/>
          </a:stretch>
        </p:blipFill>
        <p:spPr>
          <a:xfrm>
            <a:off x="2859638" y="2082800"/>
            <a:ext cx="2180984" cy="1932276"/>
          </a:xfrm>
          <a:prstGeom prst="rect">
            <a:avLst/>
          </a:prstGeom>
        </p:spPr>
      </p:pic>
      <p:pic>
        <p:nvPicPr>
          <p:cNvPr id="38" name="Picture 37" descr="bottomquark.png"/>
          <p:cNvPicPr>
            <a:picLocks noChangeAspect="1"/>
          </p:cNvPicPr>
          <p:nvPr/>
        </p:nvPicPr>
        <p:blipFill>
          <a:blip r:embed="rId14"/>
          <a:stretch>
            <a:fillRect/>
          </a:stretch>
        </p:blipFill>
        <p:spPr>
          <a:xfrm>
            <a:off x="3181350" y="4430252"/>
            <a:ext cx="1390650" cy="1151398"/>
          </a:xfrm>
          <a:prstGeom prst="rect">
            <a:avLst/>
          </a:prstGeom>
        </p:spPr>
      </p:pic>
      <p:sp>
        <p:nvSpPr>
          <p:cNvPr id="41" name="Rectangle 24"/>
          <p:cNvSpPr>
            <a:spLocks noChangeArrowheads="1"/>
          </p:cNvSpPr>
          <p:nvPr/>
        </p:nvSpPr>
        <p:spPr bwMode="auto">
          <a:xfrm>
            <a:off x="7480303" y="6553200"/>
            <a:ext cx="1384300" cy="304800"/>
          </a:xfrm>
          <a:prstGeom prst="rect">
            <a:avLst/>
          </a:prstGeom>
          <a:noFill/>
          <a:ln w="9525">
            <a:noFill/>
            <a:miter lim="800000"/>
            <a:headEnd/>
            <a:tailEnd/>
          </a:ln>
          <a:effectLst/>
        </p:spPr>
        <p:txBody>
          <a:bodyPr wrap="none" lIns="92075" tIns="46038" rIns="92075" bIns="46038" anchor="ctr">
            <a:prstTxWarp prst="textNoShape">
              <a:avLst/>
            </a:prstTxWarp>
          </a:bodyPr>
          <a:lstStyle/>
          <a:p>
            <a:pPr>
              <a:defRPr/>
            </a:pPr>
            <a:r>
              <a:rPr lang="en-US" sz="1000" i="1" dirty="0" err="1" smtClean="0">
                <a:solidFill>
                  <a:schemeClr val="tx1"/>
                </a:solidFill>
                <a:latin typeface="Arial" charset="0"/>
              </a:rPr>
              <a:t>HighHeels@HighEnd</a:t>
            </a:r>
            <a:r>
              <a:rPr lang="en-US" sz="1000" i="1" dirty="0" smtClean="0">
                <a:solidFill>
                  <a:schemeClr val="tx1"/>
                </a:solidFill>
                <a:latin typeface="Arial" charset="0"/>
              </a:rPr>
              <a:t>,</a:t>
            </a:r>
            <a:r>
              <a:rPr lang="en-US" sz="1000" i="1" baseline="0" dirty="0" smtClean="0">
                <a:solidFill>
                  <a:schemeClr val="tx1"/>
                </a:solidFill>
                <a:latin typeface="Arial" charset="0"/>
              </a:rPr>
              <a:t> </a:t>
            </a:r>
            <a:r>
              <a:rPr lang="en-US" sz="1000" i="1" dirty="0" err="1" smtClean="0">
                <a:solidFill>
                  <a:schemeClr val="tx1"/>
                </a:solidFill>
                <a:latin typeface="Arial" charset="0"/>
              </a:rPr>
              <a:t>Okt</a:t>
            </a:r>
            <a:r>
              <a:rPr lang="en-US" sz="1000" i="1" dirty="0" smtClean="0">
                <a:solidFill>
                  <a:schemeClr val="tx1"/>
                </a:solidFill>
                <a:latin typeface="Arial" charset="0"/>
              </a:rPr>
              <a:t>. 2011</a:t>
            </a:r>
            <a:endParaRPr lang="en-US" sz="1000" b="0" dirty="0">
              <a:solidFill>
                <a:schemeClr val="tx1"/>
              </a:solidFill>
              <a:latin typeface="Arial" charset="0"/>
            </a:endParaRPr>
          </a:p>
        </p:txBody>
      </p:sp>
      <p:sp>
        <p:nvSpPr>
          <p:cNvPr id="42" name="Rectangle 41"/>
          <p:cNvSpPr/>
          <p:nvPr/>
        </p:nvSpPr>
        <p:spPr>
          <a:xfrm>
            <a:off x="1155302" y="5798184"/>
            <a:ext cx="8344297" cy="830997"/>
          </a:xfrm>
          <a:prstGeom prst="rect">
            <a:avLst/>
          </a:prstGeom>
        </p:spPr>
        <p:txBody>
          <a:bodyPr wrap="square">
            <a:spAutoFit/>
          </a:bodyPr>
          <a:lstStyle/>
          <a:p>
            <a:r>
              <a:rPr lang="en-US" sz="2400" dirty="0" smtClean="0">
                <a:solidFill>
                  <a:srgbClr val="FFE530"/>
                </a:solidFill>
                <a:latin typeface="Trebuchet MS"/>
              </a:rPr>
              <a:t>In </a:t>
            </a:r>
            <a:r>
              <a:rPr lang="en-US" sz="2400" dirty="0" err="1" smtClean="0">
                <a:solidFill>
                  <a:srgbClr val="FFE530"/>
                </a:solidFill>
                <a:latin typeface="Trebuchet MS"/>
              </a:rPr>
              <a:t>einem</a:t>
            </a:r>
            <a:r>
              <a:rPr lang="en-US" sz="2400" dirty="0" smtClean="0">
                <a:solidFill>
                  <a:srgbClr val="FFE530"/>
                </a:solidFill>
                <a:latin typeface="Trebuchet MS"/>
              </a:rPr>
              <a:t> </a:t>
            </a:r>
            <a:r>
              <a:rPr lang="en-US" sz="2400" dirty="0" err="1" smtClean="0">
                <a:solidFill>
                  <a:srgbClr val="FFE530"/>
                </a:solidFill>
                <a:latin typeface="Trebuchet MS"/>
              </a:rPr>
              <a:t>Beschleuniger</a:t>
            </a:r>
            <a:r>
              <a:rPr lang="en-US" sz="2400" dirty="0" smtClean="0">
                <a:solidFill>
                  <a:srgbClr val="FFE530"/>
                </a:solidFill>
                <a:latin typeface="Trebuchet MS"/>
              </a:rPr>
              <a:t> </a:t>
            </a:r>
            <a:r>
              <a:rPr lang="en-US" sz="2400" dirty="0" err="1" smtClean="0">
                <a:solidFill>
                  <a:srgbClr val="FFE530"/>
                </a:solidFill>
                <a:latin typeface="Trebuchet MS"/>
              </a:rPr>
              <a:t>wie</a:t>
            </a:r>
            <a:r>
              <a:rPr lang="en-US" sz="2400" dirty="0" smtClean="0">
                <a:solidFill>
                  <a:srgbClr val="FFE530"/>
                </a:solidFill>
                <a:latin typeface="Trebuchet MS"/>
              </a:rPr>
              <a:t> </a:t>
            </a:r>
            <a:r>
              <a:rPr lang="en-US" sz="2400" dirty="0" err="1" smtClean="0">
                <a:solidFill>
                  <a:srgbClr val="FFE530"/>
                </a:solidFill>
                <a:latin typeface="Trebuchet MS"/>
              </a:rPr>
              <a:t>dem</a:t>
            </a:r>
            <a:r>
              <a:rPr lang="en-US" sz="2400" dirty="0" smtClean="0">
                <a:solidFill>
                  <a:srgbClr val="FFE530"/>
                </a:solidFill>
                <a:latin typeface="Trebuchet MS"/>
              </a:rPr>
              <a:t> LHC </a:t>
            </a:r>
            <a:r>
              <a:rPr lang="en-US" sz="2400" dirty="0" err="1" smtClean="0">
                <a:solidFill>
                  <a:srgbClr val="FFE530"/>
                </a:solidFill>
                <a:latin typeface="Trebuchet MS"/>
              </a:rPr>
              <a:t>können</a:t>
            </a:r>
            <a:r>
              <a:rPr lang="en-US" sz="2400" dirty="0" smtClean="0">
                <a:solidFill>
                  <a:srgbClr val="FFE530"/>
                </a:solidFill>
                <a:latin typeface="Trebuchet MS"/>
              </a:rPr>
              <a:t> all </a:t>
            </a:r>
            <a:r>
              <a:rPr lang="en-US" sz="2400" dirty="0" err="1" smtClean="0">
                <a:solidFill>
                  <a:srgbClr val="FFE530"/>
                </a:solidFill>
                <a:latin typeface="Trebuchet MS"/>
              </a:rPr>
              <a:t>diese</a:t>
            </a:r>
            <a:r>
              <a:rPr lang="en-US" sz="2400" dirty="0" smtClean="0">
                <a:solidFill>
                  <a:srgbClr val="FFE530"/>
                </a:solidFill>
                <a:latin typeface="Trebuchet MS"/>
              </a:rPr>
              <a:t> </a:t>
            </a:r>
            <a:r>
              <a:rPr lang="en-US" sz="2400" dirty="0" err="1" smtClean="0">
                <a:solidFill>
                  <a:srgbClr val="FFE530"/>
                </a:solidFill>
                <a:latin typeface="Trebuchet MS"/>
              </a:rPr>
              <a:t>Teilchen</a:t>
            </a:r>
            <a:r>
              <a:rPr lang="en-US" sz="2400" dirty="0" smtClean="0">
                <a:solidFill>
                  <a:srgbClr val="FFE530"/>
                </a:solidFill>
                <a:latin typeface="Trebuchet MS"/>
              </a:rPr>
              <a:t> </a:t>
            </a:r>
            <a:r>
              <a:rPr lang="en-US" sz="2400" dirty="0" err="1" smtClean="0">
                <a:solidFill>
                  <a:srgbClr val="FFE530"/>
                </a:solidFill>
                <a:latin typeface="Trebuchet MS"/>
              </a:rPr>
              <a:t>neu</a:t>
            </a:r>
            <a:r>
              <a:rPr lang="en-US" sz="2400" dirty="0" smtClean="0">
                <a:solidFill>
                  <a:srgbClr val="FFE530"/>
                </a:solidFill>
                <a:latin typeface="Trebuchet MS"/>
              </a:rPr>
              <a:t> </a:t>
            </a:r>
            <a:r>
              <a:rPr lang="en-US" sz="2400" dirty="0" err="1" smtClean="0">
                <a:solidFill>
                  <a:srgbClr val="FFE530"/>
                </a:solidFill>
                <a:latin typeface="Trebuchet MS"/>
              </a:rPr>
              <a:t>erzeugt</a:t>
            </a:r>
            <a:r>
              <a:rPr lang="en-US" sz="2400" dirty="0" smtClean="0">
                <a:solidFill>
                  <a:srgbClr val="FFE530"/>
                </a:solidFill>
                <a:latin typeface="Trebuchet MS"/>
              </a:rPr>
              <a:t> </a:t>
            </a:r>
            <a:r>
              <a:rPr lang="en-US" sz="2400" dirty="0" err="1" smtClean="0">
                <a:solidFill>
                  <a:srgbClr val="FFE530"/>
                </a:solidFill>
                <a:latin typeface="Trebuchet MS"/>
              </a:rPr>
              <a:t>werden</a:t>
            </a:r>
            <a:r>
              <a:rPr lang="en-US" sz="2400" dirty="0" smtClean="0">
                <a:solidFill>
                  <a:srgbClr val="FFE530"/>
                </a:solidFill>
                <a:latin typeface="Trebuchet MS"/>
              </a:rPr>
              <a:t>.</a:t>
            </a:r>
            <a:endParaRPr lang="en-US"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2" name="Rectangle 11"/>
          <p:cNvSpPr/>
          <p:nvPr/>
        </p:nvSpPr>
        <p:spPr bwMode="auto">
          <a:xfrm>
            <a:off x="647702" y="419100"/>
            <a:ext cx="2298700" cy="5588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Symbol" pitchFamily="-109" charset="2"/>
              <a:sym typeface="Symbol" pitchFamily="-109" charset="2"/>
            </a:endParaRPr>
          </a:p>
        </p:txBody>
      </p:sp>
      <p:sp>
        <p:nvSpPr>
          <p:cNvPr id="13" name="Rectangle 12"/>
          <p:cNvSpPr/>
          <p:nvPr/>
        </p:nvSpPr>
        <p:spPr bwMode="auto">
          <a:xfrm>
            <a:off x="762002" y="5676900"/>
            <a:ext cx="2298700" cy="5588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Symbol" pitchFamily="-109" charset="2"/>
              <a:sym typeface="Symbol" pitchFamily="-109" charset="2"/>
            </a:endParaRPr>
          </a:p>
        </p:txBody>
      </p:sp>
      <p:sp>
        <p:nvSpPr>
          <p:cNvPr id="14" name="Rectangle 13"/>
          <p:cNvSpPr/>
          <p:nvPr/>
        </p:nvSpPr>
        <p:spPr bwMode="auto">
          <a:xfrm>
            <a:off x="7023101" y="1854200"/>
            <a:ext cx="2298700" cy="5588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Symbol" pitchFamily="-109" charset="2"/>
              <a:sym typeface="Symbol" pitchFamily="-109" charset="2"/>
            </a:endParaRPr>
          </a:p>
        </p:txBody>
      </p:sp>
      <p:sp>
        <p:nvSpPr>
          <p:cNvPr id="11" name="TextBox 10"/>
          <p:cNvSpPr txBox="1"/>
          <p:nvPr/>
        </p:nvSpPr>
        <p:spPr>
          <a:xfrm>
            <a:off x="800100" y="228600"/>
            <a:ext cx="2040868" cy="738664"/>
          </a:xfrm>
          <a:prstGeom prst="rect">
            <a:avLst/>
          </a:prstGeom>
          <a:noFill/>
        </p:spPr>
        <p:txBody>
          <a:bodyPr wrap="none" rtlCol="0">
            <a:spAutoFit/>
          </a:bodyPr>
          <a:lstStyle/>
          <a:p>
            <a:r>
              <a:rPr lang="en-US" sz="4200" dirty="0" smtClean="0">
                <a:solidFill>
                  <a:schemeClr val="bg1"/>
                </a:solidFill>
                <a:latin typeface="Arial"/>
              </a:rPr>
              <a:t>Quarks</a:t>
            </a:r>
            <a:endParaRPr lang="en-US" sz="4200" dirty="0">
              <a:solidFill>
                <a:schemeClr val="bg1"/>
              </a:solidFill>
              <a:latin typeface="Arial"/>
            </a:endParaRPr>
          </a:p>
        </p:txBody>
      </p:sp>
      <p:sp>
        <p:nvSpPr>
          <p:cNvPr id="15" name="TextBox 14"/>
          <p:cNvSpPr txBox="1"/>
          <p:nvPr/>
        </p:nvSpPr>
        <p:spPr>
          <a:xfrm>
            <a:off x="850902" y="5664200"/>
            <a:ext cx="2608143" cy="738664"/>
          </a:xfrm>
          <a:prstGeom prst="rect">
            <a:avLst/>
          </a:prstGeom>
          <a:noFill/>
        </p:spPr>
        <p:txBody>
          <a:bodyPr wrap="none" rtlCol="0">
            <a:spAutoFit/>
          </a:bodyPr>
          <a:lstStyle/>
          <a:p>
            <a:r>
              <a:rPr lang="en-US" sz="4200" dirty="0" err="1" smtClean="0">
                <a:solidFill>
                  <a:schemeClr val="bg1"/>
                </a:solidFill>
                <a:latin typeface="Arial"/>
              </a:rPr>
              <a:t>Leptonen</a:t>
            </a:r>
            <a:endParaRPr lang="en-US" sz="4200" dirty="0">
              <a:solidFill>
                <a:schemeClr val="bg1"/>
              </a:solidFill>
              <a:latin typeface="Arial"/>
            </a:endParaRPr>
          </a:p>
        </p:txBody>
      </p:sp>
      <p:sp>
        <p:nvSpPr>
          <p:cNvPr id="16" name="TextBox 15"/>
          <p:cNvSpPr txBox="1"/>
          <p:nvPr/>
        </p:nvSpPr>
        <p:spPr>
          <a:xfrm>
            <a:off x="7302500" y="1587500"/>
            <a:ext cx="1741057" cy="738664"/>
          </a:xfrm>
          <a:prstGeom prst="rect">
            <a:avLst/>
          </a:prstGeom>
          <a:noFill/>
        </p:spPr>
        <p:txBody>
          <a:bodyPr wrap="none" rtlCol="0">
            <a:spAutoFit/>
          </a:bodyPr>
          <a:lstStyle/>
          <a:p>
            <a:r>
              <a:rPr lang="en-US" sz="4200" dirty="0" err="1" smtClean="0">
                <a:solidFill>
                  <a:schemeClr val="bg1"/>
                </a:solidFill>
                <a:latin typeface="Arial"/>
              </a:rPr>
              <a:t>Kräfte</a:t>
            </a:r>
            <a:endParaRPr lang="en-US" sz="4200" dirty="0">
              <a:solidFill>
                <a:schemeClr val="bg1"/>
              </a:solidFill>
              <a:latin typeface="Arial"/>
            </a:endParaRPr>
          </a:p>
        </p:txBody>
      </p:sp>
      <p:sp>
        <p:nvSpPr>
          <p:cNvPr id="18" name="TextBox 17"/>
          <p:cNvSpPr txBox="1"/>
          <p:nvPr/>
        </p:nvSpPr>
        <p:spPr>
          <a:xfrm>
            <a:off x="4694767" y="5461003"/>
            <a:ext cx="4642367" cy="800219"/>
          </a:xfrm>
          <a:prstGeom prst="rect">
            <a:avLst/>
          </a:prstGeom>
          <a:noFill/>
        </p:spPr>
        <p:txBody>
          <a:bodyPr wrap="none" rtlCol="0">
            <a:spAutoFit/>
          </a:bodyPr>
          <a:lstStyle/>
          <a:p>
            <a:r>
              <a:rPr lang="en-US" sz="4600" dirty="0" err="1" smtClean="0">
                <a:solidFill>
                  <a:srgbClr val="FFD544"/>
                </a:solidFill>
                <a:latin typeface="Arial"/>
              </a:rPr>
              <a:t>Standardmodell</a:t>
            </a:r>
            <a:endParaRPr lang="en-US" sz="4600" dirty="0">
              <a:solidFill>
                <a:srgbClr val="FFD544"/>
              </a:solidFill>
              <a:latin typeface="Aria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sp>
        <p:nvSpPr>
          <p:cNvPr id="20537" name="Rectangle 70"/>
          <p:cNvSpPr>
            <a:spLocks noGrp="1" noChangeArrowheads="1"/>
          </p:cNvSpPr>
          <p:nvPr>
            <p:ph type="title"/>
          </p:nvPr>
        </p:nvSpPr>
        <p:spPr>
          <a:xfrm>
            <a:off x="757771" y="1121840"/>
            <a:ext cx="8382000" cy="482600"/>
          </a:xfrm>
        </p:spPr>
        <p:txBody>
          <a:bodyPr/>
          <a:lstStyle/>
          <a:p>
            <a:r>
              <a:rPr lang="en-US" sz="3600" dirty="0">
                <a:latin typeface="Trebuchet MS"/>
              </a:rPr>
              <a:t>Die </a:t>
            </a:r>
            <a:r>
              <a:rPr lang="en-US" sz="3600" dirty="0" err="1">
                <a:latin typeface="Trebuchet MS"/>
              </a:rPr>
              <a:t>fundamentalen</a:t>
            </a:r>
            <a:r>
              <a:rPr lang="en-US" sz="3600" dirty="0">
                <a:latin typeface="Trebuchet MS"/>
              </a:rPr>
              <a:t> </a:t>
            </a:r>
            <a:r>
              <a:rPr lang="en-US" sz="3600" dirty="0" err="1">
                <a:latin typeface="Trebuchet MS"/>
              </a:rPr>
              <a:t>Kräfte</a:t>
            </a:r>
            <a:endParaRPr lang="en-US" sz="3600" dirty="0">
              <a:latin typeface="Trebuchet MS"/>
            </a:endParaRPr>
          </a:p>
        </p:txBody>
      </p:sp>
      <p:graphicFrame>
        <p:nvGraphicFramePr>
          <p:cNvPr id="58" name="Table 57"/>
          <p:cNvGraphicFramePr>
            <a:graphicFrameLocks noGrp="1"/>
          </p:cNvGraphicFramePr>
          <p:nvPr/>
        </p:nvGraphicFramePr>
        <p:xfrm>
          <a:off x="1329268" y="2133609"/>
          <a:ext cx="7442200" cy="2525076"/>
        </p:xfrm>
        <a:graphic>
          <a:graphicData uri="http://schemas.openxmlformats.org/drawingml/2006/table">
            <a:tbl>
              <a:tblPr firstRow="1" bandRow="1">
                <a:tableStyleId>{21E4AEA4-8DFA-4A89-87EB-49C32662AFE0}</a:tableStyleId>
              </a:tblPr>
              <a:tblGrid>
                <a:gridCol w="2052796"/>
                <a:gridCol w="1668304"/>
                <a:gridCol w="1860550"/>
                <a:gridCol w="1860550"/>
              </a:tblGrid>
              <a:tr h="761148">
                <a:tc>
                  <a:txBody>
                    <a:bodyPr/>
                    <a:lstStyle/>
                    <a:p>
                      <a:pPr algn="ctr"/>
                      <a:r>
                        <a:rPr lang="en-US" dirty="0" smtClean="0"/>
                        <a:t>KRAFT</a:t>
                      </a:r>
                      <a:endParaRPr lang="en-US" dirty="0"/>
                    </a:p>
                  </a:txBody>
                  <a:tcPr/>
                </a:tc>
                <a:tc>
                  <a:txBody>
                    <a:bodyPr/>
                    <a:lstStyle/>
                    <a:p>
                      <a:pPr algn="ctr"/>
                      <a:r>
                        <a:rPr lang="en-US" dirty="0" smtClean="0"/>
                        <a:t>RELATIVE STÄRKE</a:t>
                      </a:r>
                      <a:endParaRPr lang="en-US" dirty="0"/>
                    </a:p>
                  </a:txBody>
                  <a:tcPr/>
                </a:tc>
                <a:tc>
                  <a:txBody>
                    <a:bodyPr/>
                    <a:lstStyle/>
                    <a:p>
                      <a:pPr algn="ctr"/>
                      <a:r>
                        <a:rPr lang="en-US" dirty="0" smtClean="0"/>
                        <a:t>REICHWEITE</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VERMITTLER</a:t>
                      </a:r>
                    </a:p>
                    <a:p>
                      <a:pPr algn="ctr"/>
                      <a:endParaRPr lang="en-US" dirty="0"/>
                    </a:p>
                  </a:txBody>
                  <a:tcPr/>
                </a:tc>
              </a:tr>
              <a:tr h="440982">
                <a:tc>
                  <a:txBody>
                    <a:bodyPr/>
                    <a:lstStyle/>
                    <a:p>
                      <a:r>
                        <a:rPr lang="en-US" dirty="0" smtClean="0"/>
                        <a:t>Stark</a:t>
                      </a:r>
                      <a:endParaRPr lang="en-US" dirty="0"/>
                    </a:p>
                  </a:txBody>
                  <a:tcPr/>
                </a:tc>
                <a:tc>
                  <a:txBody>
                    <a:bodyPr/>
                    <a:lstStyle/>
                    <a:p>
                      <a:pPr algn="ctr"/>
                      <a:r>
                        <a:rPr lang="en-US" dirty="0" smtClean="0"/>
                        <a:t>1 </a:t>
                      </a:r>
                      <a:endParaRPr lang="en-US" dirty="0"/>
                    </a:p>
                  </a:txBody>
                  <a:tcPr/>
                </a:tc>
                <a:tc>
                  <a:txBody>
                    <a:bodyPr/>
                    <a:lstStyle/>
                    <a:p>
                      <a:pPr algn="ctr"/>
                      <a:r>
                        <a:rPr lang="en-US" dirty="0" smtClean="0"/>
                        <a:t>10</a:t>
                      </a:r>
                      <a:r>
                        <a:rPr lang="en-US" baseline="30000" dirty="0" smtClean="0"/>
                        <a:t>-15 </a:t>
                      </a:r>
                      <a:r>
                        <a:rPr lang="en-US" dirty="0" err="1" smtClean="0"/>
                        <a:t>m</a:t>
                      </a:r>
                      <a:endParaRPr lang="en-US" dirty="0"/>
                    </a:p>
                  </a:txBody>
                  <a:tcPr/>
                </a:tc>
                <a:tc>
                  <a:txBody>
                    <a:bodyPr/>
                    <a:lstStyle/>
                    <a:p>
                      <a:pPr algn="ctr"/>
                      <a:r>
                        <a:rPr lang="en-US" dirty="0" err="1" smtClean="0"/>
                        <a:t>Gluonen</a:t>
                      </a:r>
                      <a:endParaRPr lang="en-US" dirty="0"/>
                    </a:p>
                  </a:txBody>
                  <a:tcPr/>
                </a:tc>
              </a:tr>
              <a:tr h="440982">
                <a:tc>
                  <a:txBody>
                    <a:bodyPr/>
                    <a:lstStyle/>
                    <a:p>
                      <a:r>
                        <a:rPr lang="en-US" dirty="0" err="1" smtClean="0"/>
                        <a:t>Schwach</a:t>
                      </a:r>
                      <a:endParaRPr lang="en-US" dirty="0"/>
                    </a:p>
                  </a:txBody>
                  <a:tcPr/>
                </a:tc>
                <a:tc>
                  <a:txBody>
                    <a:bodyPr/>
                    <a:lstStyle/>
                    <a:p>
                      <a:pPr algn="ctr"/>
                      <a:r>
                        <a:rPr lang="en-US" dirty="0" smtClean="0"/>
                        <a:t>10</a:t>
                      </a:r>
                      <a:r>
                        <a:rPr lang="en-US" baseline="30000" dirty="0" smtClean="0"/>
                        <a:t>-6</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10</a:t>
                      </a:r>
                      <a:r>
                        <a:rPr lang="en-US" baseline="30000" dirty="0" smtClean="0"/>
                        <a:t>-18 </a:t>
                      </a:r>
                      <a:r>
                        <a:rPr lang="en-US" dirty="0" err="1" smtClean="0"/>
                        <a:t>m</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W,</a:t>
                      </a:r>
                      <a:r>
                        <a:rPr lang="en-US" baseline="0" dirty="0" smtClean="0"/>
                        <a:t> Z</a:t>
                      </a:r>
                      <a:endParaRPr lang="en-US" dirty="0" smtClean="0"/>
                    </a:p>
                  </a:txBody>
                  <a:tcPr/>
                </a:tc>
              </a:tr>
              <a:tr h="440982">
                <a:tc>
                  <a:txBody>
                    <a:bodyPr/>
                    <a:lstStyle/>
                    <a:p>
                      <a:r>
                        <a:rPr lang="en-US" smtClean="0"/>
                        <a:t>Elektromagnetisch</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10</a:t>
                      </a:r>
                      <a:r>
                        <a:rPr lang="en-US" baseline="30000" dirty="0" smtClean="0"/>
                        <a:t>-2</a:t>
                      </a:r>
                      <a:endParaRPr lang="en-US" dirty="0"/>
                    </a:p>
                  </a:txBody>
                  <a:tcPr/>
                </a:tc>
                <a:tc>
                  <a:txBody>
                    <a:bodyPr/>
                    <a:lstStyle/>
                    <a:p>
                      <a:pPr algn="ctr"/>
                      <a:r>
                        <a:rPr lang="en-US" dirty="0" err="1" smtClean="0"/>
                        <a:t>unendlich</a:t>
                      </a:r>
                      <a:endParaRPr lang="en-US" dirty="0"/>
                    </a:p>
                  </a:txBody>
                  <a:tcPr/>
                </a:tc>
                <a:tc>
                  <a:txBody>
                    <a:bodyPr/>
                    <a:lstStyle/>
                    <a:p>
                      <a:pPr algn="ctr"/>
                      <a:r>
                        <a:rPr lang="en-US" dirty="0" smtClean="0"/>
                        <a:t>Photon</a:t>
                      </a:r>
                      <a:endParaRPr lang="en-US" dirty="0"/>
                    </a:p>
                  </a:txBody>
                  <a:tcPr/>
                </a:tc>
              </a:tr>
              <a:tr h="440982">
                <a:tc>
                  <a:txBody>
                    <a:bodyPr/>
                    <a:lstStyle/>
                    <a:p>
                      <a:r>
                        <a:rPr lang="en-US" dirty="0" err="1" smtClean="0"/>
                        <a:t>Schwerkraft</a:t>
                      </a:r>
                      <a:endParaRPr lang="en-US" dirty="0"/>
                    </a:p>
                  </a:txBody>
                  <a:tcPr/>
                </a:tc>
                <a:tc>
                  <a:txBody>
                    <a:bodyPr/>
                    <a:lstStyle/>
                    <a:p>
                      <a:pPr algn="ctr"/>
                      <a:r>
                        <a:rPr lang="en-US" dirty="0" smtClean="0"/>
                        <a:t>10</a:t>
                      </a:r>
                      <a:r>
                        <a:rPr lang="en-US" baseline="30000" dirty="0" smtClean="0"/>
                        <a:t>-38 </a:t>
                      </a:r>
                      <a:endParaRPr lang="en-US" dirty="0"/>
                    </a:p>
                  </a:txBody>
                  <a:tcPr/>
                </a:tc>
                <a:tc>
                  <a:txBody>
                    <a:bodyPr/>
                    <a:lstStyle/>
                    <a:p>
                      <a:pPr algn="ctr"/>
                      <a:r>
                        <a:rPr lang="en-US" dirty="0" err="1" smtClean="0"/>
                        <a:t>unendlich</a:t>
                      </a:r>
                      <a:endParaRPr lang="en-US" dirty="0"/>
                    </a:p>
                  </a:txBody>
                  <a:tcPr/>
                </a:tc>
                <a:tc>
                  <a:txBody>
                    <a:bodyPr/>
                    <a:lstStyle/>
                    <a:p>
                      <a:pPr algn="ctr"/>
                      <a:r>
                        <a:rPr lang="en-US" dirty="0" smtClean="0"/>
                        <a:t>Graviton</a:t>
                      </a:r>
                      <a:endParaRPr lang="en-US" dirty="0"/>
                    </a:p>
                  </a:txBody>
                  <a:tcPr/>
                </a:tc>
              </a:tr>
            </a:tbl>
          </a:graphicData>
        </a:graphic>
      </p:graphicFrame>
      <p:pic>
        <p:nvPicPr>
          <p:cNvPr id="6" name="Picture 5" descr="IsaacNewtonapple.JPG"/>
          <p:cNvPicPr>
            <a:picLocks noChangeAspect="1"/>
          </p:cNvPicPr>
          <p:nvPr/>
        </p:nvPicPr>
        <p:blipFill>
          <a:blip r:embed="rId4"/>
          <a:stretch>
            <a:fillRect/>
          </a:stretch>
        </p:blipFill>
        <p:spPr>
          <a:xfrm>
            <a:off x="7164815" y="4775209"/>
            <a:ext cx="1321121" cy="1083732"/>
          </a:xfrm>
          <a:prstGeom prst="rect">
            <a:avLst/>
          </a:prstGeom>
        </p:spPr>
      </p:pic>
      <p:grpSp>
        <p:nvGrpSpPr>
          <p:cNvPr id="7" name="Group 6"/>
          <p:cNvGrpSpPr/>
          <p:nvPr/>
        </p:nvGrpSpPr>
        <p:grpSpPr>
          <a:xfrm>
            <a:off x="1642533" y="4876808"/>
            <a:ext cx="1303867" cy="1117592"/>
            <a:chOff x="5842000" y="2641600"/>
            <a:chExt cx="3835400" cy="3589867"/>
          </a:xfrm>
        </p:grpSpPr>
        <p:pic>
          <p:nvPicPr>
            <p:cNvPr id="8" name="Picture 7" descr="QuarksGluons.jpg"/>
            <p:cNvPicPr>
              <a:picLocks noChangeAspect="1"/>
            </p:cNvPicPr>
            <p:nvPr/>
          </p:nvPicPr>
          <p:blipFill>
            <a:blip r:embed="rId5"/>
            <a:srcRect l="31364" t="2197" b="-11756"/>
            <a:stretch>
              <a:fillRect/>
            </a:stretch>
          </p:blipFill>
          <p:spPr>
            <a:xfrm>
              <a:off x="5842000" y="2641600"/>
              <a:ext cx="3835400" cy="3589867"/>
            </a:xfrm>
            <a:prstGeom prst="rect">
              <a:avLst/>
            </a:prstGeom>
          </p:spPr>
        </p:pic>
        <p:sp>
          <p:nvSpPr>
            <p:cNvPr id="9" name="Rectangle 8"/>
            <p:cNvSpPr/>
            <p:nvPr/>
          </p:nvSpPr>
          <p:spPr bwMode="auto">
            <a:xfrm>
              <a:off x="5842000" y="3318933"/>
              <a:ext cx="406400" cy="254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rgbClr val="DDFFF6"/>
                </a:solidFill>
                <a:effectLst/>
                <a:latin typeface="Times New Roman" pitchFamily="-106" charset="0"/>
              </a:endParaRPr>
            </a:p>
          </p:txBody>
        </p:sp>
        <p:sp>
          <p:nvSpPr>
            <p:cNvPr id="10" name="Rectangle 9"/>
            <p:cNvSpPr/>
            <p:nvPr/>
          </p:nvSpPr>
          <p:spPr bwMode="auto">
            <a:xfrm>
              <a:off x="5858933" y="4572000"/>
              <a:ext cx="355600" cy="16933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rgbClr val="DDFFF6"/>
                </a:solidFill>
                <a:effectLst/>
                <a:latin typeface="Times New Roman" pitchFamily="-106" charset="0"/>
              </a:endParaRPr>
            </a:p>
          </p:txBody>
        </p:sp>
      </p:grpSp>
      <p:pic>
        <p:nvPicPr>
          <p:cNvPr id="11" name="Picture 10" descr="Radioactive.jpg"/>
          <p:cNvPicPr>
            <a:picLocks noChangeAspect="1"/>
          </p:cNvPicPr>
          <p:nvPr/>
        </p:nvPicPr>
        <p:blipFill>
          <a:blip r:embed="rId6"/>
          <a:stretch>
            <a:fillRect/>
          </a:stretch>
        </p:blipFill>
        <p:spPr>
          <a:xfrm>
            <a:off x="3609238" y="4910674"/>
            <a:ext cx="1017096" cy="982133"/>
          </a:xfrm>
          <a:prstGeom prst="rect">
            <a:avLst/>
          </a:prstGeom>
        </p:spPr>
      </p:pic>
      <p:pic>
        <p:nvPicPr>
          <p:cNvPr id="12" name="Picture 11" descr="electromagnetic.jpg"/>
          <p:cNvPicPr>
            <a:picLocks noChangeAspect="1"/>
          </p:cNvPicPr>
          <p:nvPr/>
        </p:nvPicPr>
        <p:blipFill>
          <a:blip r:embed="rId7"/>
          <a:stretch>
            <a:fillRect/>
          </a:stretch>
        </p:blipFill>
        <p:spPr>
          <a:xfrm rot="5400000">
            <a:off x="5489196" y="4741341"/>
            <a:ext cx="932768" cy="1270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80"/>
        </a:solidFill>
        <a:effectLst/>
      </p:bgPr>
    </p:bg>
    <p:spTree>
      <p:nvGrpSpPr>
        <p:cNvPr id="1" name=""/>
        <p:cNvGrpSpPr/>
        <p:nvPr/>
      </p:nvGrpSpPr>
      <p:grpSpPr>
        <a:xfrm>
          <a:off x="0" y="0"/>
          <a:ext cx="0" cy="0"/>
          <a:chOff x="0" y="0"/>
          <a:chExt cx="0" cy="0"/>
        </a:xfrm>
      </p:grpSpPr>
      <p:sp>
        <p:nvSpPr>
          <p:cNvPr id="83972" name="Rectangle 6"/>
          <p:cNvSpPr>
            <a:spLocks noChangeArrowheads="1"/>
          </p:cNvSpPr>
          <p:nvPr/>
        </p:nvSpPr>
        <p:spPr bwMode="auto">
          <a:xfrm>
            <a:off x="936627" y="1092199"/>
            <a:ext cx="8207375" cy="3479801"/>
          </a:xfrm>
          <a:prstGeom prst="rect">
            <a:avLst/>
          </a:prstGeom>
          <a:solidFill>
            <a:schemeClr val="accent3">
              <a:alpha val="30980"/>
            </a:schemeClr>
          </a:solidFill>
          <a:ln w="28575">
            <a:solidFill>
              <a:schemeClr val="accent1"/>
            </a:solidFill>
            <a:miter lim="800000"/>
            <a:headEnd/>
            <a:tailEnd/>
          </a:ln>
        </p:spPr>
        <p:txBody>
          <a:bodyPr anchor="ctr">
            <a:prstTxWarp prst="textNoShape">
              <a:avLst/>
            </a:prstTxWarp>
          </a:bodyPr>
          <a:lstStyle/>
          <a:p>
            <a:pPr marL="195263" indent="-195263" eaLnBrk="1" hangingPunct="1">
              <a:buFontTx/>
              <a:buChar char="•"/>
            </a:pPr>
            <a:r>
              <a:rPr lang="de-DE" sz="2200" b="0" dirty="0" smtClean="0">
                <a:solidFill>
                  <a:schemeClr val="bg1"/>
                </a:solidFill>
                <a:latin typeface="Trebuchet MS"/>
              </a:rPr>
              <a:t>Ohne </a:t>
            </a:r>
            <a:r>
              <a:rPr lang="de-DE" sz="2200" b="0" dirty="0" err="1" smtClean="0">
                <a:solidFill>
                  <a:schemeClr val="bg1"/>
                </a:solidFill>
                <a:latin typeface="Trebuchet MS"/>
              </a:rPr>
              <a:t>Higgs-Mechanismus</a:t>
            </a:r>
            <a:r>
              <a:rPr lang="de-DE" sz="2200" b="0" dirty="0" smtClean="0">
                <a:solidFill>
                  <a:schemeClr val="bg1"/>
                </a:solidFill>
                <a:latin typeface="Trebuchet MS"/>
              </a:rPr>
              <a:t> wären alle Teilchen des Standardmodells</a:t>
            </a:r>
            <a:r>
              <a:rPr lang="de-DE" sz="2200" b="0" dirty="0" smtClean="0">
                <a:solidFill>
                  <a:schemeClr val="tx1"/>
                </a:solidFill>
                <a:latin typeface="Trebuchet MS"/>
              </a:rPr>
              <a:t> </a:t>
            </a:r>
            <a:r>
              <a:rPr lang="de-DE" sz="2200" b="0" dirty="0" err="1" smtClean="0">
                <a:solidFill>
                  <a:srgbClr val="FFFF00"/>
                </a:solidFill>
                <a:latin typeface="Trebuchet MS"/>
              </a:rPr>
              <a:t>masselos</a:t>
            </a:r>
            <a:r>
              <a:rPr lang="de-DE" sz="2200" b="0" dirty="0" smtClean="0">
                <a:solidFill>
                  <a:srgbClr val="FFFF00"/>
                </a:solidFill>
                <a:latin typeface="Trebuchet MS"/>
              </a:rPr>
              <a:t>.</a:t>
            </a:r>
            <a:endParaRPr lang="de-DE" sz="2200" b="0" dirty="0" smtClean="0">
              <a:solidFill>
                <a:schemeClr val="tx1"/>
              </a:solidFill>
              <a:latin typeface="Trebuchet MS"/>
            </a:endParaRPr>
          </a:p>
          <a:p>
            <a:pPr marL="195263" indent="-195263" eaLnBrk="1" hangingPunct="1">
              <a:buFontTx/>
              <a:buChar char="•"/>
            </a:pPr>
            <a:r>
              <a:rPr lang="de-DE" sz="2200" b="0" dirty="0">
                <a:solidFill>
                  <a:schemeClr val="bg1"/>
                </a:solidFill>
                <a:latin typeface="Trebuchet MS"/>
              </a:rPr>
              <a:t>Masse entsteht erst durch die Wechselwirkung mit einem (hypothetischen)</a:t>
            </a:r>
            <a:r>
              <a:rPr lang="de-DE" sz="2200" b="0" dirty="0">
                <a:solidFill>
                  <a:schemeClr val="tx1"/>
                </a:solidFill>
                <a:latin typeface="Trebuchet MS"/>
              </a:rPr>
              <a:t> </a:t>
            </a:r>
            <a:r>
              <a:rPr lang="de-DE" sz="2200" b="0" dirty="0" err="1">
                <a:solidFill>
                  <a:srgbClr val="FFFF00"/>
                </a:solidFill>
                <a:latin typeface="Trebuchet MS"/>
              </a:rPr>
              <a:t>Higgs-</a:t>
            </a:r>
            <a:r>
              <a:rPr lang="de-DE" sz="2200" b="0" dirty="0" err="1" smtClean="0">
                <a:solidFill>
                  <a:srgbClr val="FFFF00"/>
                </a:solidFill>
                <a:latin typeface="Trebuchet MS"/>
              </a:rPr>
              <a:t>Feld</a:t>
            </a:r>
            <a:r>
              <a:rPr lang="de-DE" sz="2200" b="0" dirty="0" smtClean="0">
                <a:solidFill>
                  <a:srgbClr val="FFFF00"/>
                </a:solidFill>
                <a:latin typeface="Trebuchet MS"/>
              </a:rPr>
              <a:t>.</a:t>
            </a:r>
          </a:p>
          <a:p>
            <a:pPr marL="195263" indent="-195263" eaLnBrk="1" hangingPunct="1">
              <a:buFontTx/>
              <a:buChar char="•"/>
            </a:pPr>
            <a:r>
              <a:rPr lang="de-DE" sz="2200" b="0" dirty="0" smtClean="0">
                <a:solidFill>
                  <a:schemeClr val="bg1"/>
                </a:solidFill>
                <a:latin typeface="Trebuchet MS"/>
              </a:rPr>
              <a:t>Das </a:t>
            </a:r>
            <a:r>
              <a:rPr lang="de-DE" sz="2200" b="0" dirty="0">
                <a:solidFill>
                  <a:schemeClr val="bg1"/>
                </a:solidFill>
                <a:latin typeface="Trebuchet MS"/>
              </a:rPr>
              <a:t>gesamte Universum</a:t>
            </a:r>
            <a:r>
              <a:rPr lang="de-DE" sz="2200" b="0" dirty="0" smtClean="0">
                <a:solidFill>
                  <a:schemeClr val="bg1"/>
                </a:solidFill>
                <a:latin typeface="Trebuchet MS"/>
              </a:rPr>
              <a:t> ist von </a:t>
            </a:r>
            <a:r>
              <a:rPr lang="de-DE" sz="2200" b="0" dirty="0">
                <a:solidFill>
                  <a:schemeClr val="bg1"/>
                </a:solidFill>
                <a:latin typeface="Trebuchet MS"/>
              </a:rPr>
              <a:t>diesem </a:t>
            </a:r>
            <a:r>
              <a:rPr lang="de-DE" sz="2200" b="0" dirty="0" err="1">
                <a:solidFill>
                  <a:schemeClr val="bg1"/>
                </a:solidFill>
                <a:latin typeface="Trebuchet MS"/>
              </a:rPr>
              <a:t>Higgs-Feld</a:t>
            </a:r>
            <a:r>
              <a:rPr lang="de-DE" sz="2200" b="0" dirty="0">
                <a:solidFill>
                  <a:schemeClr val="bg1"/>
                </a:solidFill>
                <a:latin typeface="Trebuchet MS"/>
              </a:rPr>
              <a:t> </a:t>
            </a:r>
            <a:r>
              <a:rPr lang="de-DE" sz="2200" b="0" dirty="0" smtClean="0">
                <a:solidFill>
                  <a:schemeClr val="bg1"/>
                </a:solidFill>
                <a:latin typeface="Trebuchet MS"/>
              </a:rPr>
              <a:t>durchdrungen.</a:t>
            </a:r>
          </a:p>
          <a:p>
            <a:pPr marL="195263" indent="-195263" eaLnBrk="1" hangingPunct="1">
              <a:buFontTx/>
              <a:buChar char="•"/>
            </a:pPr>
            <a:r>
              <a:rPr lang="de-DE" sz="2200" b="0" dirty="0">
                <a:solidFill>
                  <a:schemeClr val="bg1"/>
                </a:solidFill>
                <a:latin typeface="Trebuchet MS"/>
              </a:rPr>
              <a:t>„Schwingungen“ in diesem </a:t>
            </a:r>
            <a:r>
              <a:rPr lang="de-DE" sz="2200" b="0" dirty="0" err="1">
                <a:solidFill>
                  <a:schemeClr val="bg1"/>
                </a:solidFill>
                <a:latin typeface="Trebuchet MS"/>
              </a:rPr>
              <a:t>Higgs-Feld</a:t>
            </a:r>
            <a:r>
              <a:rPr lang="de-DE" sz="2200" b="0" dirty="0">
                <a:solidFill>
                  <a:schemeClr val="bg1"/>
                </a:solidFill>
                <a:latin typeface="Trebuchet MS"/>
              </a:rPr>
              <a:t> erscheinen als</a:t>
            </a:r>
            <a:r>
              <a:rPr lang="de-DE" sz="2200" b="0" dirty="0" smtClean="0">
                <a:solidFill>
                  <a:schemeClr val="bg1"/>
                </a:solidFill>
                <a:latin typeface="Trebuchet MS"/>
              </a:rPr>
              <a:t> </a:t>
            </a:r>
            <a:r>
              <a:rPr lang="de-DE" sz="2200" b="0" dirty="0" err="1" smtClean="0">
                <a:solidFill>
                  <a:srgbClr val="FFFF00"/>
                </a:solidFill>
                <a:latin typeface="Trebuchet MS"/>
              </a:rPr>
              <a:t>Higgs-Teilchen</a:t>
            </a:r>
            <a:r>
              <a:rPr lang="de-DE" sz="2200" b="0" dirty="0" smtClean="0">
                <a:solidFill>
                  <a:srgbClr val="FFFF00"/>
                </a:solidFill>
                <a:latin typeface="Trebuchet MS"/>
              </a:rPr>
              <a:t>, </a:t>
            </a:r>
            <a:r>
              <a:rPr lang="de-DE" sz="2200" b="0" dirty="0" smtClean="0">
                <a:solidFill>
                  <a:schemeClr val="bg1"/>
                </a:solidFill>
                <a:latin typeface="Trebuchet MS"/>
              </a:rPr>
              <a:t>dessen </a:t>
            </a:r>
            <a:r>
              <a:rPr lang="de-DE" sz="2200" b="0" dirty="0">
                <a:solidFill>
                  <a:schemeClr val="bg1"/>
                </a:solidFill>
                <a:latin typeface="Trebuchet MS"/>
              </a:rPr>
              <a:t>Nachweis am LHC / CERN</a:t>
            </a:r>
            <a:r>
              <a:rPr lang="de-DE" sz="2200" b="0" dirty="0" smtClean="0">
                <a:solidFill>
                  <a:schemeClr val="bg1"/>
                </a:solidFill>
                <a:latin typeface="Trebuchet MS"/>
              </a:rPr>
              <a:t> gelingen soll. Die Masse des </a:t>
            </a:r>
            <a:r>
              <a:rPr lang="de-DE" sz="2200" b="0" dirty="0" err="1" smtClean="0">
                <a:solidFill>
                  <a:schemeClr val="bg1"/>
                </a:solidFill>
                <a:latin typeface="Trebuchet MS"/>
              </a:rPr>
              <a:t>Higgs-Teilchens</a:t>
            </a:r>
            <a:r>
              <a:rPr lang="de-DE" sz="2200" b="0" dirty="0" smtClean="0">
                <a:solidFill>
                  <a:schemeClr val="bg1"/>
                </a:solidFill>
                <a:latin typeface="Trebuchet MS"/>
              </a:rPr>
              <a:t> ist a priori nicht bekannt, aber alles deutet darauf hin, dass es relativ leicht ist.</a:t>
            </a:r>
            <a:endParaRPr lang="de-AT" sz="2200" b="0" dirty="0">
              <a:solidFill>
                <a:schemeClr val="bg1"/>
              </a:solidFill>
              <a:latin typeface="Trebuchet MS"/>
            </a:endParaRPr>
          </a:p>
        </p:txBody>
      </p:sp>
      <p:sp>
        <p:nvSpPr>
          <p:cNvPr id="32" name="Rectangle 17"/>
          <p:cNvSpPr>
            <a:spLocks noGrp="1" noChangeArrowheads="1"/>
          </p:cNvSpPr>
          <p:nvPr>
            <p:ph type="title"/>
          </p:nvPr>
        </p:nvSpPr>
        <p:spPr>
          <a:xfrm>
            <a:off x="-139690" y="410633"/>
            <a:ext cx="10113433" cy="482600"/>
          </a:xfrm>
        </p:spPr>
        <p:txBody>
          <a:bodyPr/>
          <a:lstStyle/>
          <a:p>
            <a:r>
              <a:rPr lang="en-US" sz="3200" dirty="0" err="1" smtClean="0">
                <a:solidFill>
                  <a:srgbClr val="FFFF00"/>
                </a:solidFill>
                <a:latin typeface="Trebuchet MS"/>
              </a:rPr>
              <a:t>Erzeugung</a:t>
            </a:r>
            <a:r>
              <a:rPr lang="en-US" sz="3200" dirty="0" smtClean="0">
                <a:solidFill>
                  <a:srgbClr val="FFFF00"/>
                </a:solidFill>
                <a:latin typeface="Trebuchet MS"/>
              </a:rPr>
              <a:t> von Masse </a:t>
            </a:r>
            <a:r>
              <a:rPr lang="en-US" sz="3200" dirty="0" err="1" smtClean="0">
                <a:solidFill>
                  <a:srgbClr val="FFFF00"/>
                </a:solidFill>
                <a:latin typeface="Trebuchet MS"/>
              </a:rPr>
              <a:t>durch</a:t>
            </a:r>
            <a:r>
              <a:rPr lang="en-US" sz="3200" dirty="0" smtClean="0">
                <a:solidFill>
                  <a:srgbClr val="FFFF00"/>
                </a:solidFill>
                <a:latin typeface="Trebuchet MS"/>
              </a:rPr>
              <a:t> Higgs-</a:t>
            </a:r>
            <a:r>
              <a:rPr lang="en-US" sz="3200" dirty="0" err="1" smtClean="0">
                <a:solidFill>
                  <a:srgbClr val="FFFF00"/>
                </a:solidFill>
                <a:latin typeface="Trebuchet MS"/>
              </a:rPr>
              <a:t>Mechanismus</a:t>
            </a:r>
            <a:endParaRPr lang="en-US" sz="3200" dirty="0">
              <a:solidFill>
                <a:srgbClr val="FFFF00"/>
              </a:solidFill>
              <a:latin typeface="Trebuchet MS"/>
            </a:endParaRPr>
          </a:p>
        </p:txBody>
      </p:sp>
      <p:sp>
        <p:nvSpPr>
          <p:cNvPr id="33" name="Rectangle 6"/>
          <p:cNvSpPr>
            <a:spLocks noChangeArrowheads="1"/>
          </p:cNvSpPr>
          <p:nvPr/>
        </p:nvSpPr>
        <p:spPr bwMode="auto">
          <a:xfrm>
            <a:off x="953562" y="5063070"/>
            <a:ext cx="8207375" cy="1388534"/>
          </a:xfrm>
          <a:prstGeom prst="rect">
            <a:avLst/>
          </a:prstGeom>
          <a:solidFill>
            <a:schemeClr val="accent3">
              <a:alpha val="30980"/>
            </a:schemeClr>
          </a:solidFill>
          <a:ln w="28575">
            <a:solidFill>
              <a:schemeClr val="accent1"/>
            </a:solidFill>
            <a:miter lim="800000"/>
            <a:headEnd/>
            <a:tailEnd/>
          </a:ln>
        </p:spPr>
        <p:txBody>
          <a:bodyPr anchor="ctr">
            <a:prstTxWarp prst="textNoShape">
              <a:avLst/>
            </a:prstTxWarp>
          </a:bodyPr>
          <a:lstStyle/>
          <a:p>
            <a:pPr marL="195263" indent="-195263" eaLnBrk="1" hangingPunct="1">
              <a:buFontTx/>
              <a:buChar char="•"/>
            </a:pPr>
            <a:r>
              <a:rPr lang="de-DE" sz="2200" b="0" dirty="0" smtClean="0">
                <a:solidFill>
                  <a:schemeClr val="bg1"/>
                </a:solidFill>
                <a:latin typeface="Trebuchet MS"/>
              </a:rPr>
              <a:t>Eine eventuelle Nichtexistenz des </a:t>
            </a:r>
            <a:r>
              <a:rPr lang="de-DE" sz="2200" b="0" dirty="0" err="1" smtClean="0">
                <a:solidFill>
                  <a:schemeClr val="bg1"/>
                </a:solidFill>
                <a:latin typeface="Trebuchet MS"/>
              </a:rPr>
              <a:t>Higgs-Teilchen</a:t>
            </a:r>
            <a:r>
              <a:rPr lang="de-DE" sz="2200" b="0" dirty="0" smtClean="0">
                <a:solidFill>
                  <a:schemeClr val="bg1"/>
                </a:solidFill>
                <a:latin typeface="Trebuchet MS"/>
              </a:rPr>
              <a:t> kann vermutlich noch heuer bestätigt werden.</a:t>
            </a:r>
          </a:p>
          <a:p>
            <a:pPr marL="195263" indent="-195263" eaLnBrk="1" hangingPunct="1">
              <a:buFontTx/>
              <a:buChar char="•"/>
            </a:pPr>
            <a:r>
              <a:rPr lang="de-DE" sz="2200" b="0" dirty="0" smtClean="0">
                <a:solidFill>
                  <a:schemeClr val="bg1"/>
                </a:solidFill>
                <a:latin typeface="Trebuchet MS"/>
              </a:rPr>
              <a:t>Eine gesicherte Entdeckung sollte 2012/2013 möglich sein.</a:t>
            </a:r>
            <a:endParaRPr lang="de-AT" sz="2200" b="0" dirty="0">
              <a:solidFill>
                <a:schemeClr val="bg1"/>
              </a:solidFill>
              <a:latin typeface="Trebuchet MS"/>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Leere Präsentation">
  <a:themeElements>
    <a:clrScheme name="Leere Prä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eere Präsentation">
      <a:majorFont>
        <a:latin typeface="Times"/>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a:ln>
              <a:noFill/>
            </a:ln>
            <a:solidFill>
              <a:srgbClr val="DDFFF6"/>
            </a:solidFill>
            <a:effectLst/>
            <a:latin typeface="Times New Roman" pitchFamily="-106" charset="0"/>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a:ln>
              <a:noFill/>
            </a:ln>
            <a:solidFill>
              <a:srgbClr val="DDFFF6"/>
            </a:solidFill>
            <a:effectLst/>
            <a:latin typeface="Times New Roman" pitchFamily="-106" charset="0"/>
          </a:defRPr>
        </a:defPPr>
      </a:lstStyle>
    </a:lnDef>
  </a:objectDefaults>
  <a:extraClrSchemeLst>
    <a:extraClrScheme>
      <a:clrScheme name="Leere Prä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ere Prä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ere Prä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ere Prä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Symbol" pitchFamily="-109" charset="2"/>
            <a:sym typeface="Symbol" pitchFamily="-109" charset="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Symbol" pitchFamily="-109" charset="2"/>
            <a:sym typeface="Symbol" pitchFamily="-109" charset="2"/>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rain_s">
  <a:themeElements>
    <a:clrScheme name="train_s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fontScheme name="train_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train_s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train_s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train_s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train_s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train_s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Leere Präsentation">
  <a:themeElements>
    <a:clrScheme name="Leere Prä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eere Präsentation">
      <a:majorFont>
        <a:latin typeface="Times"/>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a:ln>
              <a:noFill/>
            </a:ln>
            <a:solidFill>
              <a:srgbClr val="DDFFF6"/>
            </a:solidFill>
            <a:effectLst/>
            <a:latin typeface="Times New Roman" charset="0"/>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a:ln>
              <a:noFill/>
            </a:ln>
            <a:solidFill>
              <a:srgbClr val="DDFFF6"/>
            </a:solidFill>
            <a:effectLst/>
            <a:latin typeface="Times New Roman" charset="0"/>
          </a:defRPr>
        </a:defPPr>
      </a:lstStyle>
    </a:lnDef>
  </a:objectDefaults>
  <a:extraClrSchemeLst>
    <a:extraClrScheme>
      <a:clrScheme name="Leere Prä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ere Prä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ere Prä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ere Prä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Office\Vorlagen\Leere Präsentation.pot</Template>
  <TotalTime>21860</TotalTime>
  <Words>1682</Words>
  <Application>Microsoft Macintosh PowerPoint</Application>
  <PresentationFormat>A4 Paper (210x297 mm)</PresentationFormat>
  <Paragraphs>244</Paragraphs>
  <Slides>23</Slides>
  <Notes>20</Notes>
  <HiddenSlides>0</HiddenSlides>
  <MMClips>0</MMClips>
  <ScaleCrop>false</ScaleCrop>
  <HeadingPairs>
    <vt:vector size="4" baseType="variant">
      <vt:variant>
        <vt:lpstr>Theme</vt:lpstr>
      </vt:variant>
      <vt:variant>
        <vt:i4>4</vt:i4>
      </vt:variant>
      <vt:variant>
        <vt:lpstr>Slide Titles</vt:lpstr>
      </vt:variant>
      <vt:variant>
        <vt:i4>23</vt:i4>
      </vt:variant>
    </vt:vector>
  </HeadingPairs>
  <TitlesOfParts>
    <vt:vector size="27" baseType="lpstr">
      <vt:lpstr>Leere Präsentation</vt:lpstr>
      <vt:lpstr>Blank Presentation</vt:lpstr>
      <vt:lpstr>train_s</vt:lpstr>
      <vt:lpstr>2_Leere Präsentation</vt:lpstr>
      <vt:lpstr>PowerPoint Presentation</vt:lpstr>
      <vt:lpstr>PowerPoint Presentation</vt:lpstr>
      <vt:lpstr>PowerPoint Presentation</vt:lpstr>
      <vt:lpstr>PowerPoint Presentation</vt:lpstr>
      <vt:lpstr>Bausteine für alles Bekannte   z.B. Menschen, Planeten, …</vt:lpstr>
      <vt:lpstr>Vor 13.7 Milliarden Jahren gab es mehr Teilchen im Universum als jetzt …</vt:lpstr>
      <vt:lpstr>PowerPoint Presentation</vt:lpstr>
      <vt:lpstr>Die fundamentalen Kräfte</vt:lpstr>
      <vt:lpstr>Erzeugung von Masse durch Higgs-Mechanismus</vt:lpstr>
      <vt:lpstr>LHC und die Experimente</vt:lpstr>
      <vt:lpstr>CMS-Experiment</vt:lpstr>
      <vt:lpstr> H -&gt; eemm candidate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hephy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 Physics Overview</dc:title>
  <dc:subject>Advanced Study Institute, Prag, July 2001</dc:subject>
  <dc:creator>wulz</dc:creator>
  <cp:keywords/>
  <dc:description/>
  <cp:lastModifiedBy>Norbert Neumeister</cp:lastModifiedBy>
  <cp:revision>2368</cp:revision>
  <cp:lastPrinted>2007-03-28T14:58:24Z</cp:lastPrinted>
  <dcterms:created xsi:type="dcterms:W3CDTF">2011-10-13T09:46:39Z</dcterms:created>
  <dcterms:modified xsi:type="dcterms:W3CDTF">2013-09-18T17:58:20Z</dcterms:modified>
  <cp:category/>
</cp:coreProperties>
</file>